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3.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5"/>
    <p:sldMasterId id="2147483877" r:id="rId6"/>
  </p:sldMasterIdLst>
  <p:notesMasterIdLst>
    <p:notesMasterId r:id="rId20"/>
  </p:notesMasterIdLst>
  <p:handoutMasterIdLst>
    <p:handoutMasterId r:id="rId21"/>
  </p:handoutMasterIdLst>
  <p:sldIdLst>
    <p:sldId id="291" r:id="rId7"/>
    <p:sldId id="346" r:id="rId8"/>
    <p:sldId id="347" r:id="rId9"/>
    <p:sldId id="345" r:id="rId10"/>
    <p:sldId id="322" r:id="rId11"/>
    <p:sldId id="336" r:id="rId12"/>
    <p:sldId id="323" r:id="rId13"/>
    <p:sldId id="343" r:id="rId14"/>
    <p:sldId id="338" r:id="rId15"/>
    <p:sldId id="327" r:id="rId16"/>
    <p:sldId id="335" r:id="rId17"/>
    <p:sldId id="328" r:id="rId18"/>
    <p:sldId id="348" r:id="rId19"/>
  </p:sldIdLst>
  <p:sldSz cx="9144000" cy="6858000" type="screen4x3"/>
  <p:notesSz cx="6858000" cy="9144000"/>
  <p:defaultTextStyle>
    <a:defPPr>
      <a:defRPr lang="nl-NL"/>
    </a:defPPr>
    <a:lvl1pPr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Fontys Frutiger" panose="00000400000000000000" pitchFamily="2"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Fontys Frutiger" panose="00000400000000000000" pitchFamily="2"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Fontys Frutiger" panose="00000400000000000000" pitchFamily="2"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Fontys Frutiger" panose="00000400000000000000"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85" autoAdjust="0"/>
  </p:normalViewPr>
  <p:slideViewPr>
    <p:cSldViewPr>
      <p:cViewPr>
        <p:scale>
          <a:sx n="50" d="100"/>
          <a:sy n="50" d="100"/>
        </p:scale>
        <p:origin x="1956" y="90"/>
      </p:cViewPr>
      <p:guideLst>
        <p:guide orient="horz" pos="2160"/>
        <p:guide pos="2880"/>
      </p:guideLst>
    </p:cSldViewPr>
  </p:slideViewPr>
  <p:notesTextViewPr>
    <p:cViewPr>
      <p:scale>
        <a:sx n="125" d="100"/>
        <a:sy n="125" d="100"/>
      </p:scale>
      <p:origin x="0" y="-3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916F97-B773-4AD0-82FE-06DE8BD9D787}" type="doc">
      <dgm:prSet loTypeId="urn:microsoft.com/office/officeart/2005/8/layout/hProcess9" loCatId="process" qsTypeId="urn:microsoft.com/office/officeart/2005/8/quickstyle/simple2" qsCatId="simple" csTypeId="urn:microsoft.com/office/officeart/2005/8/colors/accent1_2" csCatId="accent1" phldr="1"/>
      <dgm:spPr/>
      <dgm:t>
        <a:bodyPr/>
        <a:lstStyle/>
        <a:p>
          <a:endParaRPr lang="nl-NL"/>
        </a:p>
      </dgm:t>
    </dgm:pt>
    <dgm:pt modelId="{BE23A060-2C13-45B9-99BC-4F7C0505C5A8}">
      <dgm:prSet phldrT="[Tekst]" custT="1"/>
      <dgm:spPr>
        <a:solidFill>
          <a:schemeClr val="tx1">
            <a:lumMod val="25000"/>
            <a:lumOff val="75000"/>
          </a:schemeClr>
        </a:solidFill>
      </dgm:spPr>
      <dgm:t>
        <a:bodyPr/>
        <a:lstStyle/>
        <a:p>
          <a:endParaRPr lang="nl-NL" sz="1400" dirty="0" smtClean="0"/>
        </a:p>
        <a:p>
          <a:r>
            <a:rPr lang="nl-NL" sz="1400" dirty="0" smtClean="0"/>
            <a:t>Introductie</a:t>
          </a:r>
        </a:p>
        <a:p>
          <a:r>
            <a:rPr lang="nl-NL" sz="1400" dirty="0" smtClean="0"/>
            <a:t>en communicatie</a:t>
          </a:r>
          <a:endParaRPr lang="nl-NL" sz="1400" dirty="0"/>
        </a:p>
      </dgm:t>
    </dgm:pt>
    <dgm:pt modelId="{9EA2926D-52BE-4C6C-9B1E-E0243FDEED6C}" type="parTrans" cxnId="{C01C5B82-4A06-4D6B-80CA-984D51079BD3}">
      <dgm:prSet/>
      <dgm:spPr/>
      <dgm:t>
        <a:bodyPr/>
        <a:lstStyle/>
        <a:p>
          <a:endParaRPr lang="nl-NL"/>
        </a:p>
      </dgm:t>
    </dgm:pt>
    <dgm:pt modelId="{29248E7C-2738-4E9E-ADBC-DB2E80D0532C}" type="sibTrans" cxnId="{C01C5B82-4A06-4D6B-80CA-984D51079BD3}">
      <dgm:prSet/>
      <dgm:spPr/>
      <dgm:t>
        <a:bodyPr/>
        <a:lstStyle/>
        <a:p>
          <a:endParaRPr lang="nl-NL"/>
        </a:p>
      </dgm:t>
    </dgm:pt>
    <dgm:pt modelId="{B3E962C3-9A6B-4213-A28B-E30975375934}">
      <dgm:prSet phldrT="[Tekst]" custT="1"/>
      <dgm:spPr>
        <a:solidFill>
          <a:srgbClr val="A537FF"/>
        </a:solidFill>
      </dgm:spPr>
      <dgm:t>
        <a:bodyPr/>
        <a:lstStyle/>
        <a:p>
          <a:endParaRPr lang="nl-NL" sz="1200" dirty="0" smtClean="0"/>
        </a:p>
        <a:p>
          <a:endParaRPr lang="nl-NL" sz="1200" dirty="0" smtClean="0"/>
        </a:p>
        <a:p>
          <a:r>
            <a:rPr lang="nl-NL" sz="1400" dirty="0" smtClean="0"/>
            <a:t>Context</a:t>
          </a:r>
          <a:endParaRPr lang="nl-NL" sz="1200" dirty="0" smtClean="0"/>
        </a:p>
        <a:p>
          <a:r>
            <a:rPr lang="nl-NL" sz="1400" dirty="0" smtClean="0"/>
            <a:t>bepaling</a:t>
          </a:r>
          <a:r>
            <a:rPr lang="nl-NL" sz="1200" dirty="0" smtClean="0"/>
            <a:t> </a:t>
          </a:r>
          <a:endParaRPr lang="nl-NL" sz="1200" dirty="0"/>
        </a:p>
      </dgm:t>
    </dgm:pt>
    <dgm:pt modelId="{7A500EA7-DDB3-44FB-99DB-A38A260BD5C0}" type="parTrans" cxnId="{EA8637BC-319A-439C-A50B-2CE49438C2F5}">
      <dgm:prSet/>
      <dgm:spPr/>
      <dgm:t>
        <a:bodyPr/>
        <a:lstStyle/>
        <a:p>
          <a:endParaRPr lang="nl-NL"/>
        </a:p>
      </dgm:t>
    </dgm:pt>
    <dgm:pt modelId="{B9C05775-75D8-4828-9530-1B8FCBE7CEF0}" type="sibTrans" cxnId="{EA8637BC-319A-439C-A50B-2CE49438C2F5}">
      <dgm:prSet/>
      <dgm:spPr/>
      <dgm:t>
        <a:bodyPr/>
        <a:lstStyle/>
        <a:p>
          <a:endParaRPr lang="nl-NL"/>
        </a:p>
      </dgm:t>
    </dgm:pt>
    <dgm:pt modelId="{CCBD0FA4-1F91-4C4E-A1EC-A7A00E672CBB}">
      <dgm:prSet phldrT="[Tekst]" custT="1"/>
      <dgm:spPr>
        <a:solidFill>
          <a:srgbClr val="B55BFF"/>
        </a:solidFill>
      </dgm:spPr>
      <dgm:t>
        <a:bodyPr/>
        <a:lstStyle/>
        <a:p>
          <a:pPr lvl="0" defTabSz="400050">
            <a:lnSpc>
              <a:spcPct val="90000"/>
            </a:lnSpc>
            <a:spcBef>
              <a:spcPct val="0"/>
            </a:spcBef>
            <a:spcAft>
              <a:spcPct val="35000"/>
            </a:spcAft>
          </a:pPr>
          <a:endParaRPr lang="nl-NL" sz="1400" dirty="0" smtClean="0"/>
        </a:p>
        <a:p>
          <a:pPr lvl="0" defTabSz="400050">
            <a:lnSpc>
              <a:spcPct val="90000"/>
            </a:lnSpc>
            <a:spcBef>
              <a:spcPct val="0"/>
            </a:spcBef>
            <a:spcAft>
              <a:spcPct val="35000"/>
            </a:spcAft>
          </a:pPr>
          <a:endParaRPr lang="nl-NL" sz="1400" dirty="0" smtClean="0"/>
        </a:p>
        <a:p>
          <a:pPr lvl="0" defTabSz="400050">
            <a:lnSpc>
              <a:spcPct val="90000"/>
            </a:lnSpc>
            <a:spcBef>
              <a:spcPct val="0"/>
            </a:spcBef>
            <a:spcAft>
              <a:spcPct val="35000"/>
            </a:spcAft>
          </a:pPr>
          <a:r>
            <a:rPr lang="nl-NL" sz="1400" dirty="0" smtClean="0"/>
            <a:t>Boodschap</a:t>
          </a:r>
        </a:p>
        <a:p>
          <a:pPr lvl="0" defTabSz="400050">
            <a:lnSpc>
              <a:spcPct val="90000"/>
            </a:lnSpc>
            <a:spcBef>
              <a:spcPct val="0"/>
            </a:spcBef>
            <a:spcAft>
              <a:spcPct val="35000"/>
            </a:spcAft>
          </a:pPr>
          <a:r>
            <a:rPr lang="nl-NL" sz="1400" dirty="0" smtClean="0"/>
            <a:t>bepaling 	</a:t>
          </a:r>
          <a:endParaRPr lang="nl-NL" sz="1400" dirty="0"/>
        </a:p>
      </dgm:t>
    </dgm:pt>
    <dgm:pt modelId="{C5FF363D-C244-43EB-B2B3-36DE992060C9}" type="parTrans" cxnId="{F20B9A12-D35E-4741-A0A8-9927EB231116}">
      <dgm:prSet/>
      <dgm:spPr/>
      <dgm:t>
        <a:bodyPr/>
        <a:lstStyle/>
        <a:p>
          <a:endParaRPr lang="nl-NL"/>
        </a:p>
      </dgm:t>
    </dgm:pt>
    <dgm:pt modelId="{D41DA3CE-BFFB-41AA-9124-F212B85EE638}" type="sibTrans" cxnId="{F20B9A12-D35E-4741-A0A8-9927EB231116}">
      <dgm:prSet/>
      <dgm:spPr/>
      <dgm:t>
        <a:bodyPr/>
        <a:lstStyle/>
        <a:p>
          <a:endParaRPr lang="nl-NL"/>
        </a:p>
      </dgm:t>
    </dgm:pt>
    <dgm:pt modelId="{60EBD7BA-2601-4405-A2C9-D515AC089800}">
      <dgm:prSet phldrT="[Tekst]" custT="1"/>
      <dgm:spPr>
        <a:solidFill>
          <a:srgbClr val="8E05FF"/>
        </a:solidFill>
      </dgm:spPr>
      <dgm:t>
        <a:bodyPr/>
        <a:lstStyle/>
        <a:p>
          <a:endParaRPr lang="nl-NL" sz="1200" dirty="0" smtClean="0"/>
        </a:p>
        <a:p>
          <a:r>
            <a:rPr lang="nl-NL" sz="1400" dirty="0" smtClean="0"/>
            <a:t>Onderdelen</a:t>
          </a:r>
          <a:r>
            <a:rPr lang="nl-NL" sz="1200" dirty="0" smtClean="0"/>
            <a:t> </a:t>
          </a:r>
          <a:endParaRPr lang="nl-NL" sz="1200" dirty="0"/>
        </a:p>
      </dgm:t>
    </dgm:pt>
    <dgm:pt modelId="{BBB614E5-9086-41B7-9AE2-C7B5B2579A29}" type="parTrans" cxnId="{860CE8B9-2920-42EF-BEDC-41806AD45696}">
      <dgm:prSet/>
      <dgm:spPr/>
      <dgm:t>
        <a:bodyPr/>
        <a:lstStyle/>
        <a:p>
          <a:endParaRPr lang="nl-NL"/>
        </a:p>
      </dgm:t>
    </dgm:pt>
    <dgm:pt modelId="{ED65C116-4F87-4254-A457-F2E9C6F54CD8}" type="sibTrans" cxnId="{860CE8B9-2920-42EF-BEDC-41806AD45696}">
      <dgm:prSet/>
      <dgm:spPr/>
      <dgm:t>
        <a:bodyPr/>
        <a:lstStyle/>
        <a:p>
          <a:endParaRPr lang="nl-NL"/>
        </a:p>
      </dgm:t>
    </dgm:pt>
    <dgm:pt modelId="{CF0A374A-BF1C-4FBB-9486-F3839BD457B2}">
      <dgm:prSet phldrT="[Tekst]" custT="1"/>
      <dgm:spPr>
        <a:solidFill>
          <a:schemeClr val="tx1">
            <a:lumMod val="75000"/>
            <a:lumOff val="25000"/>
          </a:schemeClr>
        </a:solidFill>
      </dgm:spPr>
      <dgm:t>
        <a:bodyPr/>
        <a:lstStyle/>
        <a:p>
          <a:endParaRPr lang="nl-NL" sz="1200" dirty="0" smtClean="0"/>
        </a:p>
        <a:p>
          <a:endParaRPr lang="nl-NL" sz="1200" dirty="0" smtClean="0"/>
        </a:p>
        <a:p>
          <a:r>
            <a:rPr lang="nl-NL" sz="1400" dirty="0" smtClean="0"/>
            <a:t>Weerstand</a:t>
          </a:r>
        </a:p>
      </dgm:t>
    </dgm:pt>
    <dgm:pt modelId="{E1F72C60-0328-4AFA-874C-08998D8DFC5A}" type="parTrans" cxnId="{825C5B73-242F-4A55-B8F5-700015DFF1C1}">
      <dgm:prSet/>
      <dgm:spPr/>
      <dgm:t>
        <a:bodyPr/>
        <a:lstStyle/>
        <a:p>
          <a:endParaRPr lang="nl-NL"/>
        </a:p>
      </dgm:t>
    </dgm:pt>
    <dgm:pt modelId="{5DA0851A-975F-4444-8567-93213FDCA921}" type="sibTrans" cxnId="{825C5B73-242F-4A55-B8F5-700015DFF1C1}">
      <dgm:prSet/>
      <dgm:spPr/>
      <dgm:t>
        <a:bodyPr/>
        <a:lstStyle/>
        <a:p>
          <a:endParaRPr lang="nl-NL"/>
        </a:p>
      </dgm:t>
    </dgm:pt>
    <dgm:pt modelId="{2260E65D-3BD0-4444-A943-B2FA87095736}">
      <dgm:prSet phldrT="[Tekst]" custT="1"/>
      <dgm:spPr>
        <a:solidFill>
          <a:schemeClr val="tx1">
            <a:lumMod val="90000"/>
            <a:lumOff val="10000"/>
          </a:schemeClr>
        </a:solidFill>
      </dgm:spPr>
      <dgm:t>
        <a:bodyPr/>
        <a:lstStyle/>
        <a:p>
          <a:endParaRPr lang="nl-NL" sz="1400" dirty="0" smtClean="0"/>
        </a:p>
        <a:p>
          <a:endParaRPr lang="nl-NL" sz="1400" dirty="0" smtClean="0"/>
        </a:p>
        <a:p>
          <a:r>
            <a:rPr lang="nl-NL" sz="1400" dirty="0" smtClean="0"/>
            <a:t>Generale repetitie</a:t>
          </a:r>
          <a:endParaRPr lang="nl-NL" sz="1400" dirty="0"/>
        </a:p>
      </dgm:t>
    </dgm:pt>
    <dgm:pt modelId="{BA836755-EE5E-4C14-824D-6F5B714E4F98}" type="parTrans" cxnId="{B64E0BA1-5CFC-4944-A321-29DD1F7D95AF}">
      <dgm:prSet/>
      <dgm:spPr/>
      <dgm:t>
        <a:bodyPr/>
        <a:lstStyle/>
        <a:p>
          <a:endParaRPr lang="nl-NL"/>
        </a:p>
      </dgm:t>
    </dgm:pt>
    <dgm:pt modelId="{5B1DA4DD-5B34-45F4-9400-324E4CA42A7C}" type="sibTrans" cxnId="{B64E0BA1-5CFC-4944-A321-29DD1F7D95AF}">
      <dgm:prSet/>
      <dgm:spPr/>
      <dgm:t>
        <a:bodyPr/>
        <a:lstStyle/>
        <a:p>
          <a:endParaRPr lang="nl-NL"/>
        </a:p>
      </dgm:t>
    </dgm:pt>
    <dgm:pt modelId="{A76F7A85-84C9-4C79-ADA3-44617DE788E6}" type="pres">
      <dgm:prSet presAssocID="{8C916F97-B773-4AD0-82FE-06DE8BD9D787}" presName="CompostProcess" presStyleCnt="0">
        <dgm:presLayoutVars>
          <dgm:dir/>
          <dgm:resizeHandles val="exact"/>
        </dgm:presLayoutVars>
      </dgm:prSet>
      <dgm:spPr/>
      <dgm:t>
        <a:bodyPr/>
        <a:lstStyle/>
        <a:p>
          <a:endParaRPr lang="nl-NL"/>
        </a:p>
      </dgm:t>
    </dgm:pt>
    <dgm:pt modelId="{B39E14F6-8CA2-4EB8-B72E-14F6865CDC6C}" type="pres">
      <dgm:prSet presAssocID="{8C916F97-B773-4AD0-82FE-06DE8BD9D787}" presName="arrow" presStyleLbl="bgShp" presStyleIdx="0" presStyleCnt="1" custLinFactNeighborX="-36162" custLinFactNeighborY="-2732"/>
      <dgm:spPr>
        <a:solidFill>
          <a:schemeClr val="tx1">
            <a:lumMod val="10000"/>
            <a:lumOff val="90000"/>
          </a:schemeClr>
        </a:solidFill>
      </dgm:spPr>
      <dgm:t>
        <a:bodyPr/>
        <a:lstStyle/>
        <a:p>
          <a:endParaRPr lang="nl-NL"/>
        </a:p>
      </dgm:t>
    </dgm:pt>
    <dgm:pt modelId="{4C0D36E8-2925-4236-9725-E63522A480AD}" type="pres">
      <dgm:prSet presAssocID="{8C916F97-B773-4AD0-82FE-06DE8BD9D787}" presName="linearProcess" presStyleCnt="0"/>
      <dgm:spPr/>
      <dgm:t>
        <a:bodyPr/>
        <a:lstStyle/>
        <a:p>
          <a:endParaRPr lang="nl-NL"/>
        </a:p>
      </dgm:t>
    </dgm:pt>
    <dgm:pt modelId="{82C29D9D-F30A-4B8E-9827-0F37A1B7FBCB}" type="pres">
      <dgm:prSet presAssocID="{BE23A060-2C13-45B9-99BC-4F7C0505C5A8}" presName="textNode" presStyleLbl="node1" presStyleIdx="0" presStyleCnt="6" custScaleX="131785" custLinFactNeighborX="8544" custLinFactNeighborY="1814">
        <dgm:presLayoutVars>
          <dgm:bulletEnabled val="1"/>
        </dgm:presLayoutVars>
      </dgm:prSet>
      <dgm:spPr/>
      <dgm:t>
        <a:bodyPr/>
        <a:lstStyle/>
        <a:p>
          <a:endParaRPr lang="nl-NL"/>
        </a:p>
      </dgm:t>
    </dgm:pt>
    <dgm:pt modelId="{1C0E3772-E70C-4E16-8B93-9A7173BDF5C7}" type="pres">
      <dgm:prSet presAssocID="{29248E7C-2738-4E9E-ADBC-DB2E80D0532C}" presName="sibTrans" presStyleCnt="0"/>
      <dgm:spPr/>
      <dgm:t>
        <a:bodyPr/>
        <a:lstStyle/>
        <a:p>
          <a:endParaRPr lang="nl-NL"/>
        </a:p>
      </dgm:t>
    </dgm:pt>
    <dgm:pt modelId="{F16D027D-5B07-4A63-8D74-C446D0C76A64}" type="pres">
      <dgm:prSet presAssocID="{B3E962C3-9A6B-4213-A28B-E30975375934}" presName="textNode" presStyleLbl="node1" presStyleIdx="1" presStyleCnt="6" custLinFactX="100000" custLinFactNeighborX="179769" custLinFactNeighborY="1814">
        <dgm:presLayoutVars>
          <dgm:bulletEnabled val="1"/>
        </dgm:presLayoutVars>
      </dgm:prSet>
      <dgm:spPr/>
      <dgm:t>
        <a:bodyPr/>
        <a:lstStyle/>
        <a:p>
          <a:endParaRPr lang="nl-NL"/>
        </a:p>
      </dgm:t>
    </dgm:pt>
    <dgm:pt modelId="{7D643C96-5C19-4A9B-800A-C4D7F4CEDCA8}" type="pres">
      <dgm:prSet presAssocID="{B9C05775-75D8-4828-9530-1B8FCBE7CEF0}" presName="sibTrans" presStyleCnt="0"/>
      <dgm:spPr/>
      <dgm:t>
        <a:bodyPr/>
        <a:lstStyle/>
        <a:p>
          <a:endParaRPr lang="nl-NL"/>
        </a:p>
      </dgm:t>
    </dgm:pt>
    <dgm:pt modelId="{424E2BAE-64C8-4263-820B-25B61A0D7B77}" type="pres">
      <dgm:prSet presAssocID="{CCBD0FA4-1F91-4C4E-A1EC-A7A00E672CBB}" presName="textNode" presStyleLbl="node1" presStyleIdx="2" presStyleCnt="6" custScaleX="112470" custLinFactX="-94880" custLinFactNeighborX="-100000" custLinFactNeighborY="1814">
        <dgm:presLayoutVars>
          <dgm:bulletEnabled val="1"/>
        </dgm:presLayoutVars>
      </dgm:prSet>
      <dgm:spPr/>
      <dgm:t>
        <a:bodyPr/>
        <a:lstStyle/>
        <a:p>
          <a:endParaRPr lang="nl-NL"/>
        </a:p>
      </dgm:t>
    </dgm:pt>
    <dgm:pt modelId="{A3400CB6-724C-4B76-A119-8AD5AFC5DF49}" type="pres">
      <dgm:prSet presAssocID="{D41DA3CE-BFFB-41AA-9124-F212B85EE638}" presName="sibTrans" presStyleCnt="0"/>
      <dgm:spPr/>
      <dgm:t>
        <a:bodyPr/>
        <a:lstStyle/>
        <a:p>
          <a:endParaRPr lang="nl-NL"/>
        </a:p>
      </dgm:t>
    </dgm:pt>
    <dgm:pt modelId="{5EC4A7B3-1C76-4CCB-BB20-CC4C1C455B69}" type="pres">
      <dgm:prSet presAssocID="{60EBD7BA-2601-4405-A2C9-D515AC089800}" presName="textNode" presStyleLbl="node1" presStyleIdx="3" presStyleCnt="6" custScaleX="106530" custLinFactNeighborX="-32505" custLinFactNeighborY="1814">
        <dgm:presLayoutVars>
          <dgm:bulletEnabled val="1"/>
        </dgm:presLayoutVars>
      </dgm:prSet>
      <dgm:spPr/>
      <dgm:t>
        <a:bodyPr/>
        <a:lstStyle/>
        <a:p>
          <a:endParaRPr lang="nl-NL"/>
        </a:p>
      </dgm:t>
    </dgm:pt>
    <dgm:pt modelId="{9EEF1A5E-DE7B-4920-AD8F-49752685D543}" type="pres">
      <dgm:prSet presAssocID="{ED65C116-4F87-4254-A457-F2E9C6F54CD8}" presName="sibTrans" presStyleCnt="0"/>
      <dgm:spPr/>
      <dgm:t>
        <a:bodyPr/>
        <a:lstStyle/>
        <a:p>
          <a:endParaRPr lang="nl-NL"/>
        </a:p>
      </dgm:t>
    </dgm:pt>
    <dgm:pt modelId="{9A2D46EA-CD90-4A7E-96F9-B7435F20BDB6}" type="pres">
      <dgm:prSet presAssocID="{CF0A374A-BF1C-4FBB-9486-F3839BD457B2}" presName="textNode" presStyleLbl="node1" presStyleIdx="4" presStyleCnt="6" custScaleX="117076" custLinFactNeighborX="-39396" custLinFactNeighborY="1814">
        <dgm:presLayoutVars>
          <dgm:bulletEnabled val="1"/>
        </dgm:presLayoutVars>
      </dgm:prSet>
      <dgm:spPr/>
      <dgm:t>
        <a:bodyPr/>
        <a:lstStyle/>
        <a:p>
          <a:endParaRPr lang="nl-NL"/>
        </a:p>
      </dgm:t>
    </dgm:pt>
    <dgm:pt modelId="{2AC2228E-65E9-4A7F-859F-5F021A638D06}" type="pres">
      <dgm:prSet presAssocID="{5DA0851A-975F-4444-8567-93213FDCA921}" presName="sibTrans" presStyleCnt="0"/>
      <dgm:spPr/>
      <dgm:t>
        <a:bodyPr/>
        <a:lstStyle/>
        <a:p>
          <a:endParaRPr lang="nl-NL"/>
        </a:p>
      </dgm:t>
    </dgm:pt>
    <dgm:pt modelId="{8EDB765E-91EB-4E24-89E4-48D352ABE2B8}" type="pres">
      <dgm:prSet presAssocID="{2260E65D-3BD0-4444-A943-B2FA87095736}" presName="textNode" presStyleLbl="node1" presStyleIdx="5" presStyleCnt="6" custScaleX="117943" custLinFactNeighborX="-61305" custLinFactNeighborY="1814">
        <dgm:presLayoutVars>
          <dgm:bulletEnabled val="1"/>
        </dgm:presLayoutVars>
      </dgm:prSet>
      <dgm:spPr/>
      <dgm:t>
        <a:bodyPr/>
        <a:lstStyle/>
        <a:p>
          <a:endParaRPr lang="nl-NL"/>
        </a:p>
      </dgm:t>
    </dgm:pt>
  </dgm:ptLst>
  <dgm:cxnLst>
    <dgm:cxn modelId="{F20B9A12-D35E-4741-A0A8-9927EB231116}" srcId="{8C916F97-B773-4AD0-82FE-06DE8BD9D787}" destId="{CCBD0FA4-1F91-4C4E-A1EC-A7A00E672CBB}" srcOrd="2" destOrd="0" parTransId="{C5FF363D-C244-43EB-B2B3-36DE992060C9}" sibTransId="{D41DA3CE-BFFB-41AA-9124-F212B85EE638}"/>
    <dgm:cxn modelId="{1AD3A533-5052-46E2-BEF8-930F46D3DB8C}" type="presOf" srcId="{CF0A374A-BF1C-4FBB-9486-F3839BD457B2}" destId="{9A2D46EA-CD90-4A7E-96F9-B7435F20BDB6}" srcOrd="0" destOrd="0" presId="urn:microsoft.com/office/officeart/2005/8/layout/hProcess9"/>
    <dgm:cxn modelId="{70F6FD8C-7EA4-44FD-81DB-816AC42DC5A9}" type="presOf" srcId="{2260E65D-3BD0-4444-A943-B2FA87095736}" destId="{8EDB765E-91EB-4E24-89E4-48D352ABE2B8}" srcOrd="0" destOrd="0" presId="urn:microsoft.com/office/officeart/2005/8/layout/hProcess9"/>
    <dgm:cxn modelId="{F3162CA4-202D-4F7B-B540-1A9055A9C2A4}" type="presOf" srcId="{8C916F97-B773-4AD0-82FE-06DE8BD9D787}" destId="{A76F7A85-84C9-4C79-ADA3-44617DE788E6}" srcOrd="0" destOrd="0" presId="urn:microsoft.com/office/officeart/2005/8/layout/hProcess9"/>
    <dgm:cxn modelId="{B64E0BA1-5CFC-4944-A321-29DD1F7D95AF}" srcId="{8C916F97-B773-4AD0-82FE-06DE8BD9D787}" destId="{2260E65D-3BD0-4444-A943-B2FA87095736}" srcOrd="5" destOrd="0" parTransId="{BA836755-EE5E-4C14-824D-6F5B714E4F98}" sibTransId="{5B1DA4DD-5B34-45F4-9400-324E4CA42A7C}"/>
    <dgm:cxn modelId="{C01C5B82-4A06-4D6B-80CA-984D51079BD3}" srcId="{8C916F97-B773-4AD0-82FE-06DE8BD9D787}" destId="{BE23A060-2C13-45B9-99BC-4F7C0505C5A8}" srcOrd="0" destOrd="0" parTransId="{9EA2926D-52BE-4C6C-9B1E-E0243FDEED6C}" sibTransId="{29248E7C-2738-4E9E-ADBC-DB2E80D0532C}"/>
    <dgm:cxn modelId="{111A9ECE-BC99-4F64-8A6B-0BFC88A19400}" type="presOf" srcId="{B3E962C3-9A6B-4213-A28B-E30975375934}" destId="{F16D027D-5B07-4A63-8D74-C446D0C76A64}" srcOrd="0" destOrd="0" presId="urn:microsoft.com/office/officeart/2005/8/layout/hProcess9"/>
    <dgm:cxn modelId="{860CE8B9-2920-42EF-BEDC-41806AD45696}" srcId="{8C916F97-B773-4AD0-82FE-06DE8BD9D787}" destId="{60EBD7BA-2601-4405-A2C9-D515AC089800}" srcOrd="3" destOrd="0" parTransId="{BBB614E5-9086-41B7-9AE2-C7B5B2579A29}" sibTransId="{ED65C116-4F87-4254-A457-F2E9C6F54CD8}"/>
    <dgm:cxn modelId="{EA8637BC-319A-439C-A50B-2CE49438C2F5}" srcId="{8C916F97-B773-4AD0-82FE-06DE8BD9D787}" destId="{B3E962C3-9A6B-4213-A28B-E30975375934}" srcOrd="1" destOrd="0" parTransId="{7A500EA7-DDB3-44FB-99DB-A38A260BD5C0}" sibTransId="{B9C05775-75D8-4828-9530-1B8FCBE7CEF0}"/>
    <dgm:cxn modelId="{7E610742-ABE1-4F6D-A21C-3D95BA9A65F6}" type="presOf" srcId="{60EBD7BA-2601-4405-A2C9-D515AC089800}" destId="{5EC4A7B3-1C76-4CCB-BB20-CC4C1C455B69}" srcOrd="0" destOrd="0" presId="urn:microsoft.com/office/officeart/2005/8/layout/hProcess9"/>
    <dgm:cxn modelId="{825C5B73-242F-4A55-B8F5-700015DFF1C1}" srcId="{8C916F97-B773-4AD0-82FE-06DE8BD9D787}" destId="{CF0A374A-BF1C-4FBB-9486-F3839BD457B2}" srcOrd="4" destOrd="0" parTransId="{E1F72C60-0328-4AFA-874C-08998D8DFC5A}" sibTransId="{5DA0851A-975F-4444-8567-93213FDCA921}"/>
    <dgm:cxn modelId="{80C5C18E-23B0-4FB7-ADA4-6255CA8DA6B6}" type="presOf" srcId="{CCBD0FA4-1F91-4C4E-A1EC-A7A00E672CBB}" destId="{424E2BAE-64C8-4263-820B-25B61A0D7B77}" srcOrd="0" destOrd="0" presId="urn:microsoft.com/office/officeart/2005/8/layout/hProcess9"/>
    <dgm:cxn modelId="{1C3D5466-997C-48B6-9FCB-18CF0A84A692}" type="presOf" srcId="{BE23A060-2C13-45B9-99BC-4F7C0505C5A8}" destId="{82C29D9D-F30A-4B8E-9827-0F37A1B7FBCB}" srcOrd="0" destOrd="0" presId="urn:microsoft.com/office/officeart/2005/8/layout/hProcess9"/>
    <dgm:cxn modelId="{A56364CE-06BA-48DF-92F8-8B8D39943D8C}" type="presParOf" srcId="{A76F7A85-84C9-4C79-ADA3-44617DE788E6}" destId="{B39E14F6-8CA2-4EB8-B72E-14F6865CDC6C}" srcOrd="0" destOrd="0" presId="urn:microsoft.com/office/officeart/2005/8/layout/hProcess9"/>
    <dgm:cxn modelId="{7A13D06B-4F5A-4E60-9107-4E44F5342968}" type="presParOf" srcId="{A76F7A85-84C9-4C79-ADA3-44617DE788E6}" destId="{4C0D36E8-2925-4236-9725-E63522A480AD}" srcOrd="1" destOrd="0" presId="urn:microsoft.com/office/officeart/2005/8/layout/hProcess9"/>
    <dgm:cxn modelId="{582CE66F-93B4-4D73-82EA-0B5E017B6DB3}" type="presParOf" srcId="{4C0D36E8-2925-4236-9725-E63522A480AD}" destId="{82C29D9D-F30A-4B8E-9827-0F37A1B7FBCB}" srcOrd="0" destOrd="0" presId="urn:microsoft.com/office/officeart/2005/8/layout/hProcess9"/>
    <dgm:cxn modelId="{207A5A08-58FE-42EA-89F6-C8183381AE94}" type="presParOf" srcId="{4C0D36E8-2925-4236-9725-E63522A480AD}" destId="{1C0E3772-E70C-4E16-8B93-9A7173BDF5C7}" srcOrd="1" destOrd="0" presId="urn:microsoft.com/office/officeart/2005/8/layout/hProcess9"/>
    <dgm:cxn modelId="{9FC4E706-4E34-47C3-AC62-2F1851FE75D4}" type="presParOf" srcId="{4C0D36E8-2925-4236-9725-E63522A480AD}" destId="{F16D027D-5B07-4A63-8D74-C446D0C76A64}" srcOrd="2" destOrd="0" presId="urn:microsoft.com/office/officeart/2005/8/layout/hProcess9"/>
    <dgm:cxn modelId="{7D23FC27-E35E-44BF-A889-DB8DAE5C33BC}" type="presParOf" srcId="{4C0D36E8-2925-4236-9725-E63522A480AD}" destId="{7D643C96-5C19-4A9B-800A-C4D7F4CEDCA8}" srcOrd="3" destOrd="0" presId="urn:microsoft.com/office/officeart/2005/8/layout/hProcess9"/>
    <dgm:cxn modelId="{01ED962E-6BF1-4D27-8A87-D88E44EDAE44}" type="presParOf" srcId="{4C0D36E8-2925-4236-9725-E63522A480AD}" destId="{424E2BAE-64C8-4263-820B-25B61A0D7B77}" srcOrd="4" destOrd="0" presId="urn:microsoft.com/office/officeart/2005/8/layout/hProcess9"/>
    <dgm:cxn modelId="{CC70BE47-F827-4DB0-B065-6E630B708459}" type="presParOf" srcId="{4C0D36E8-2925-4236-9725-E63522A480AD}" destId="{A3400CB6-724C-4B76-A119-8AD5AFC5DF49}" srcOrd="5" destOrd="0" presId="urn:microsoft.com/office/officeart/2005/8/layout/hProcess9"/>
    <dgm:cxn modelId="{E26DA46A-AB28-43CF-A10A-68563826851F}" type="presParOf" srcId="{4C0D36E8-2925-4236-9725-E63522A480AD}" destId="{5EC4A7B3-1C76-4CCB-BB20-CC4C1C455B69}" srcOrd="6" destOrd="0" presId="urn:microsoft.com/office/officeart/2005/8/layout/hProcess9"/>
    <dgm:cxn modelId="{23347526-FA5F-4CDF-9655-155C50DB0070}" type="presParOf" srcId="{4C0D36E8-2925-4236-9725-E63522A480AD}" destId="{9EEF1A5E-DE7B-4920-AD8F-49752685D543}" srcOrd="7" destOrd="0" presId="urn:microsoft.com/office/officeart/2005/8/layout/hProcess9"/>
    <dgm:cxn modelId="{A03DEB97-C95E-4821-9ABD-E84AF20E92BB}" type="presParOf" srcId="{4C0D36E8-2925-4236-9725-E63522A480AD}" destId="{9A2D46EA-CD90-4A7E-96F9-B7435F20BDB6}" srcOrd="8" destOrd="0" presId="urn:microsoft.com/office/officeart/2005/8/layout/hProcess9"/>
    <dgm:cxn modelId="{B26A3C96-D129-4CFD-BB75-068723FE0E08}" type="presParOf" srcId="{4C0D36E8-2925-4236-9725-E63522A480AD}" destId="{2AC2228E-65E9-4A7F-859F-5F021A638D06}" srcOrd="9" destOrd="0" presId="urn:microsoft.com/office/officeart/2005/8/layout/hProcess9"/>
    <dgm:cxn modelId="{CDDF7EC6-336E-44E7-ACFF-CCC62F47CDC5}" type="presParOf" srcId="{4C0D36E8-2925-4236-9725-E63522A480AD}" destId="{8EDB765E-91EB-4E24-89E4-48D352ABE2B8}"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E14F6-8CA2-4EB8-B72E-14F6865CDC6C}">
      <dsp:nvSpPr>
        <dsp:cNvPr id="0" name=""/>
        <dsp:cNvSpPr/>
      </dsp:nvSpPr>
      <dsp:spPr>
        <a:xfrm>
          <a:off x="0" y="0"/>
          <a:ext cx="7772400" cy="6093296"/>
        </a:xfrm>
        <a:prstGeom prst="rightArrow">
          <a:avLst/>
        </a:prstGeom>
        <a:solidFill>
          <a:schemeClr val="tx1">
            <a:lumMod val="10000"/>
            <a:lumOff val="90000"/>
          </a:schemeClr>
        </a:solidFill>
        <a:ln>
          <a:noFill/>
        </a:ln>
        <a:effectLst/>
      </dsp:spPr>
      <dsp:style>
        <a:lnRef idx="0">
          <a:scrgbClr r="0" g="0" b="0"/>
        </a:lnRef>
        <a:fillRef idx="1">
          <a:scrgbClr r="0" g="0" b="0"/>
        </a:fillRef>
        <a:effectRef idx="0">
          <a:scrgbClr r="0" g="0" b="0"/>
        </a:effectRef>
        <a:fontRef idx="minor"/>
      </dsp:style>
    </dsp:sp>
    <dsp:sp modelId="{82C29D9D-F30A-4B8E-9827-0F37A1B7FBCB}">
      <dsp:nvSpPr>
        <dsp:cNvPr id="0" name=""/>
        <dsp:cNvSpPr/>
      </dsp:nvSpPr>
      <dsp:spPr>
        <a:xfrm>
          <a:off x="19877" y="1872201"/>
          <a:ext cx="1565730" cy="2437318"/>
        </a:xfrm>
        <a:prstGeom prst="roundRect">
          <a:avLst/>
        </a:prstGeom>
        <a:solidFill>
          <a:schemeClr val="tx1">
            <a:lumMod val="25000"/>
            <a:lumOff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r>
            <a:rPr lang="nl-NL" sz="1400" kern="1200" dirty="0" smtClean="0"/>
            <a:t>Introductie</a:t>
          </a:r>
        </a:p>
        <a:p>
          <a:pPr lvl="0" algn="ctr" defTabSz="622300">
            <a:lnSpc>
              <a:spcPct val="90000"/>
            </a:lnSpc>
            <a:spcBef>
              <a:spcPct val="0"/>
            </a:spcBef>
            <a:spcAft>
              <a:spcPct val="35000"/>
            </a:spcAft>
          </a:pPr>
          <a:r>
            <a:rPr lang="nl-NL" sz="1400" kern="1200" dirty="0" smtClean="0"/>
            <a:t>en communicatie</a:t>
          </a:r>
          <a:endParaRPr lang="nl-NL" sz="1400" kern="1200" dirty="0"/>
        </a:p>
      </dsp:txBody>
      <dsp:txXfrm>
        <a:off x="96310" y="1948634"/>
        <a:ext cx="1412864" cy="2284452"/>
      </dsp:txXfrm>
    </dsp:sp>
    <dsp:sp modelId="{F16D027D-5B07-4A63-8D74-C446D0C76A64}">
      <dsp:nvSpPr>
        <dsp:cNvPr id="0" name=""/>
        <dsp:cNvSpPr/>
      </dsp:nvSpPr>
      <dsp:spPr>
        <a:xfrm>
          <a:off x="3310771" y="1872201"/>
          <a:ext cx="1188094" cy="2437318"/>
        </a:xfrm>
        <a:prstGeom prst="roundRect">
          <a:avLst/>
        </a:prstGeom>
        <a:solidFill>
          <a:srgbClr val="A537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Context</a:t>
          </a:r>
          <a:endParaRPr lang="nl-NL" sz="1200" kern="1200" dirty="0" smtClean="0"/>
        </a:p>
        <a:p>
          <a:pPr lvl="0" algn="ctr" defTabSz="533400">
            <a:lnSpc>
              <a:spcPct val="90000"/>
            </a:lnSpc>
            <a:spcBef>
              <a:spcPct val="0"/>
            </a:spcBef>
            <a:spcAft>
              <a:spcPct val="35000"/>
            </a:spcAft>
          </a:pPr>
          <a:r>
            <a:rPr lang="nl-NL" sz="1400" kern="1200" dirty="0" smtClean="0"/>
            <a:t>bepaling</a:t>
          </a:r>
          <a:r>
            <a:rPr lang="nl-NL" sz="1200" kern="1200" dirty="0" smtClean="0"/>
            <a:t> </a:t>
          </a:r>
          <a:endParaRPr lang="nl-NL" sz="1200" kern="1200" dirty="0"/>
        </a:p>
      </dsp:txBody>
      <dsp:txXfrm>
        <a:off x="3368769" y="1930199"/>
        <a:ext cx="1072098" cy="2321322"/>
      </dsp:txXfrm>
    </dsp:sp>
    <dsp:sp modelId="{424E2BAE-64C8-4263-820B-25B61A0D7B77}">
      <dsp:nvSpPr>
        <dsp:cNvPr id="0" name=""/>
        <dsp:cNvSpPr/>
      </dsp:nvSpPr>
      <dsp:spPr>
        <a:xfrm>
          <a:off x="1827536" y="1872201"/>
          <a:ext cx="1336250" cy="2437318"/>
        </a:xfrm>
        <a:prstGeom prst="roundRect">
          <a:avLst/>
        </a:prstGeom>
        <a:solidFill>
          <a:srgbClr val="B55B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400050">
            <a:lnSpc>
              <a:spcPct val="90000"/>
            </a:lnSpc>
            <a:spcBef>
              <a:spcPct val="0"/>
            </a:spcBef>
            <a:spcAft>
              <a:spcPct val="35000"/>
            </a:spcAft>
          </a:pPr>
          <a:endParaRPr lang="nl-NL" sz="1400" kern="1200" dirty="0" smtClean="0"/>
        </a:p>
        <a:p>
          <a:pPr lvl="0" algn="ctr" defTabSz="400050">
            <a:lnSpc>
              <a:spcPct val="90000"/>
            </a:lnSpc>
            <a:spcBef>
              <a:spcPct val="0"/>
            </a:spcBef>
            <a:spcAft>
              <a:spcPct val="35000"/>
            </a:spcAft>
          </a:pPr>
          <a:endParaRPr lang="nl-NL" sz="1400" kern="1200" dirty="0" smtClean="0"/>
        </a:p>
        <a:p>
          <a:pPr lvl="0" algn="ctr" defTabSz="400050">
            <a:lnSpc>
              <a:spcPct val="90000"/>
            </a:lnSpc>
            <a:spcBef>
              <a:spcPct val="0"/>
            </a:spcBef>
            <a:spcAft>
              <a:spcPct val="35000"/>
            </a:spcAft>
          </a:pPr>
          <a:r>
            <a:rPr lang="nl-NL" sz="1400" kern="1200" dirty="0" smtClean="0"/>
            <a:t>Boodschap</a:t>
          </a:r>
        </a:p>
        <a:p>
          <a:pPr lvl="0" algn="ctr" defTabSz="400050">
            <a:lnSpc>
              <a:spcPct val="90000"/>
            </a:lnSpc>
            <a:spcBef>
              <a:spcPct val="0"/>
            </a:spcBef>
            <a:spcAft>
              <a:spcPct val="35000"/>
            </a:spcAft>
          </a:pPr>
          <a:r>
            <a:rPr lang="nl-NL" sz="1400" kern="1200" dirty="0" smtClean="0"/>
            <a:t>bepaling 	</a:t>
          </a:r>
          <a:endParaRPr lang="nl-NL" sz="1400" kern="1200" dirty="0"/>
        </a:p>
      </dsp:txBody>
      <dsp:txXfrm>
        <a:off x="1892766" y="1937431"/>
        <a:ext cx="1205790" cy="2306858"/>
      </dsp:txXfrm>
    </dsp:sp>
    <dsp:sp modelId="{5EC4A7B3-1C76-4CCB-BB20-CC4C1C455B69}">
      <dsp:nvSpPr>
        <dsp:cNvPr id="0" name=""/>
        <dsp:cNvSpPr/>
      </dsp:nvSpPr>
      <dsp:spPr>
        <a:xfrm>
          <a:off x="4622717" y="1872201"/>
          <a:ext cx="1265677" cy="2437318"/>
        </a:xfrm>
        <a:prstGeom prst="roundRect">
          <a:avLst/>
        </a:prstGeom>
        <a:solidFill>
          <a:srgbClr val="8E05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Onderdelen</a:t>
          </a:r>
          <a:r>
            <a:rPr lang="nl-NL" sz="1200" kern="1200" dirty="0" smtClean="0"/>
            <a:t> </a:t>
          </a:r>
          <a:endParaRPr lang="nl-NL" sz="1200" kern="1200" dirty="0"/>
        </a:p>
      </dsp:txBody>
      <dsp:txXfrm>
        <a:off x="4684502" y="1933986"/>
        <a:ext cx="1142107" cy="2313748"/>
      </dsp:txXfrm>
    </dsp:sp>
    <dsp:sp modelId="{9A2D46EA-CD90-4A7E-96F9-B7435F20BDB6}">
      <dsp:nvSpPr>
        <dsp:cNvPr id="0" name=""/>
        <dsp:cNvSpPr/>
      </dsp:nvSpPr>
      <dsp:spPr>
        <a:xfrm>
          <a:off x="6072765" y="1872201"/>
          <a:ext cx="1390974" cy="2437318"/>
        </a:xfrm>
        <a:prstGeom prst="roundRect">
          <a:avLst/>
        </a:prstGeom>
        <a:solidFill>
          <a:schemeClr val="tx1">
            <a:lumMod val="75000"/>
            <a:lumOff val="2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Weerstand</a:t>
          </a:r>
        </a:p>
      </dsp:txBody>
      <dsp:txXfrm>
        <a:off x="6140667" y="1940103"/>
        <a:ext cx="1255170" cy="2301514"/>
      </dsp:txXfrm>
    </dsp:sp>
    <dsp:sp modelId="{8EDB765E-91EB-4E24-89E4-48D352ABE2B8}">
      <dsp:nvSpPr>
        <dsp:cNvPr id="0" name=""/>
        <dsp:cNvSpPr/>
      </dsp:nvSpPr>
      <dsp:spPr>
        <a:xfrm>
          <a:off x="7618372" y="1872201"/>
          <a:ext cx="1401274" cy="2437318"/>
        </a:xfrm>
        <a:prstGeom prst="roundRect">
          <a:avLst/>
        </a:prstGeom>
        <a:solidFill>
          <a:schemeClr val="tx1">
            <a:lumMod val="90000"/>
            <a:lumOff val="1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r>
            <a:rPr lang="nl-NL" sz="1400" kern="1200" dirty="0" smtClean="0"/>
            <a:t>Generale repetitie</a:t>
          </a:r>
          <a:endParaRPr lang="nl-NL" sz="1400" kern="1200" dirty="0"/>
        </a:p>
      </dsp:txBody>
      <dsp:txXfrm>
        <a:off x="7686777" y="1940606"/>
        <a:ext cx="1264464" cy="230050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nl-NL"/>
          </a:p>
        </p:txBody>
      </p:sp>
      <p:sp>
        <p:nvSpPr>
          <p:cNvPr id="307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51C9CAA7-BAAA-470C-99BB-03F3019DE5F2}" type="datetime1">
              <a:rPr lang="nl-NL"/>
              <a:pPr>
                <a:defRPr/>
              </a:pPr>
              <a:t>24-5-2022</a:t>
            </a:fld>
            <a:endParaRPr lang="nl-NL"/>
          </a:p>
        </p:txBody>
      </p:sp>
      <p:sp>
        <p:nvSpPr>
          <p:cNvPr id="307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nl-NL"/>
          </a:p>
        </p:txBody>
      </p:sp>
      <p:sp>
        <p:nvSpPr>
          <p:cNvPr id="307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a:defRPr/>
            </a:pPr>
            <a:fld id="{A9655A3B-62F9-41EF-8D61-D04082A211E5}"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FAAB9246-9C8A-479D-BDF1-28E6D0C886CF}" type="datetime1">
              <a:rPr lang="en-US"/>
              <a:pPr>
                <a:defRPr/>
              </a:pPr>
              <a:t>5/24/2022</a:t>
            </a:fld>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Klik om de opmaakprofielen van de modeltekst te bewerken</a:t>
            </a:r>
          </a:p>
          <a:p>
            <a:pPr lvl="1"/>
            <a:r>
              <a:rPr lang="en-US" noProof="0" smtClean="0"/>
              <a:t>Tweede niveau</a:t>
            </a:r>
          </a:p>
          <a:p>
            <a:pPr lvl="2"/>
            <a:r>
              <a:rPr lang="en-US" noProof="0" smtClean="0"/>
              <a:t>Derde niveau</a:t>
            </a:r>
          </a:p>
          <a:p>
            <a:pPr lvl="3"/>
            <a:r>
              <a:rPr lang="en-US" noProof="0" smtClean="0"/>
              <a:t>Vierde niveau</a:t>
            </a:r>
          </a:p>
          <a:p>
            <a:pPr lvl="4"/>
            <a:r>
              <a:rPr lang="en-US" noProof="0" smtClean="0"/>
              <a:t>Vijfde niveau</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a:defRPr/>
            </a:pPr>
            <a:fld id="{CF29EF20-16E1-43F3-A897-D4CD25490F0D}" type="slidenum">
              <a:rPr lang="en-US" altLang="nl-NL"/>
              <a:pPr>
                <a:defRPr/>
              </a:pPr>
              <a:t>‹nr.›</a:t>
            </a:fld>
            <a:endParaRPr lang="en-US" altLang="nl-NL"/>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300163" y="803275"/>
            <a:ext cx="4259262" cy="3194050"/>
          </a:xfrm>
          <a:ln/>
        </p:spPr>
      </p:sp>
      <p:sp>
        <p:nvSpPr>
          <p:cNvPr id="6147" name="Rectangle 3"/>
          <p:cNvSpPr>
            <a:spLocks noGrp="1" noChangeArrowheads="1"/>
          </p:cNvSpPr>
          <p:nvPr>
            <p:ph type="body" idx="1"/>
          </p:nvPr>
        </p:nvSpPr>
        <p:spPr>
          <a:xfrm>
            <a:off x="911225" y="4359275"/>
            <a:ext cx="5033963" cy="41306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4" tIns="45023" rIns="91654" bIns="45023"/>
          <a:lstStyle/>
          <a:p>
            <a:pPr defTabSz="762000" eaLnBrk="1" hangingPunct="1"/>
            <a:r>
              <a:rPr lang="nl-NL" altLang="nl-NL" dirty="0" smtClean="0"/>
              <a:t>Koken kun je op verschillende manieren zien als metafoor voor presenteren.</a:t>
            </a:r>
          </a:p>
          <a:p>
            <a:pPr defTabSz="762000" eaLnBrk="1" hangingPunct="1"/>
            <a:r>
              <a:rPr lang="nl-NL" altLang="nl-NL" dirty="0" smtClean="0"/>
              <a:t>Ten eerste is het iets wat je kunt leren door het veel te doen. Dat gaat in het begin misschien nog een aantal keer mis, maar het lukt je steeds beter om het recept te volgen. En als dat eenmaal is gelukt ga je proberen om zelf </a:t>
            </a:r>
            <a:r>
              <a:rPr lang="nl-NL" altLang="nl-NL" dirty="0" err="1" smtClean="0"/>
              <a:t>ingredienten</a:t>
            </a:r>
            <a:r>
              <a:rPr lang="nl-NL" altLang="nl-NL" dirty="0" smtClean="0"/>
              <a:t> aan het gerecht toe te voegen die niet in het recept staan. Wordt het daar lekkerder van of gaat het ten koste van de smaak. Proberenderwijs heb je de recepten niet meer nodig en lukt het je om zelf lekkere gerechten op tafel te zetten.</a:t>
            </a:r>
          </a:p>
          <a:p>
            <a:pPr defTabSz="762000" eaLnBrk="1" hangingPunct="1"/>
            <a:r>
              <a:rPr lang="nl-NL" altLang="nl-NL" dirty="0" smtClean="0"/>
              <a:t>Ten tweede kun je ook naar presenteren kijken met een voor-, hoofd- en nagerecht. Het voorgerecht is de opening, het hoofdgerecht is het grootste gerecht en het toetje is het slot van je presentatie. Die indeling kun je ook hanteren bij het opzetten van de presentatie. In deze les gaan we de opbouw van een goede presentatie doornemen.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jdelijke aanduiding voor dia-afbeelding 1"/>
          <p:cNvSpPr>
            <a:spLocks noGrp="1" noRot="1" noChangeAspect="1" noTextEdit="1"/>
          </p:cNvSpPr>
          <p:nvPr>
            <p:ph type="sldImg"/>
          </p:nvPr>
        </p:nvSpPr>
        <p:spPr>
          <a:ln/>
        </p:spPr>
      </p:sp>
      <p:sp>
        <p:nvSpPr>
          <p:cNvPr id="20483"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Het eerste punt op de slide lijkt te zeggen dat je niet mag bedanken voor de aandacht, maar dat mag best. Het bedanken voor de aandacht mag echter niet in de plaats komen van een spectaculair slot. Soms horen we hele mooie presentaties voorbij komen en dan komt er vanuit het niets ineens die zin. Als de zin op die manier ingezet wordt, is het een grote dooddoener. Als jij echter een spectaculaire presentatie hebt gegeven en je hebt deze afgerond met een uitmuntend slot waarbij het publiek aan je lippen hing, dan mag je best bedanken voor hun aandacht.</a:t>
            </a:r>
          </a:p>
          <a:p>
            <a:r>
              <a:rPr lang="nl-NL" altLang="nl-NL" dirty="0" smtClean="0"/>
              <a:t>Wees ook voorzichtig met de tip om een discussie uit te lokken. Als je wat langer de tijd hebt of je hebt echt de mogelijkheid om de interactie aan te gaan, dan is het een optie. In jullie geval heb je echter maar een paar minuten om te presenteren. Door dan te eindigen met een discussie, is de kans groot dat je presentatie doodbloedt en er weinig interactie ontstaat. Dat zou jammer zijn van een mooie presentatie.</a:t>
            </a:r>
            <a:br>
              <a:rPr lang="nl-NL" altLang="nl-NL" dirty="0" smtClean="0"/>
            </a:br>
            <a:r>
              <a:rPr lang="nl-NL" altLang="nl-NL" dirty="0" smtClean="0"/>
              <a:t>In jullie geval is een pakkend einde voldoende en daarna stil zijn om de complimenten in ontvangst te nemen. Ben je tevreden over het eindresultaat? Blijf</a:t>
            </a:r>
            <a:r>
              <a:rPr lang="nl-NL" altLang="nl-NL" baseline="0" dirty="0" smtClean="0"/>
              <a:t> dan even rustig staan of zitten en w</a:t>
            </a:r>
            <a:r>
              <a:rPr lang="nl-NL" altLang="nl-NL" dirty="0" smtClean="0"/>
              <a:t>acht even rustig de feedback af. Wees trots op je prestatie!</a:t>
            </a:r>
          </a:p>
        </p:txBody>
      </p:sp>
      <p:sp>
        <p:nvSpPr>
          <p:cNvPr id="20484"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5CCB4F21-AF3F-486B-A79D-7668BF58F502}" type="slidenum">
              <a:rPr lang="en-US" altLang="nl-NL" sz="1200" smtClean="0">
                <a:latin typeface="Arial" panose="020B0604020202020204" pitchFamily="34" charset="0"/>
              </a:rPr>
              <a:pPr/>
              <a:t>10</a:t>
            </a:fld>
            <a:endParaRPr lang="en-US" altLang="nl-NL" sz="1200" smtClean="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jdelijke aanduiding voor dia-afbeelding 1"/>
          <p:cNvSpPr>
            <a:spLocks noGrp="1" noRot="1" noChangeAspect="1" noTextEdit="1"/>
          </p:cNvSpPr>
          <p:nvPr>
            <p:ph type="sldImg"/>
          </p:nvPr>
        </p:nvSpPr>
        <p:spPr>
          <a:ln/>
        </p:spPr>
      </p:sp>
      <p:sp>
        <p:nvSpPr>
          <p:cNvPr id="22531"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Een goede presentatie vraagt een goede voorbereiding. Dat begint met een eerste ontwerpfase. Hierin werk je met behulp van steekwoorden de globale structuur uit totdat je een structuur hebt gevonden waar je tevreden mee bent. </a:t>
            </a:r>
            <a:br>
              <a:rPr lang="nl-NL" altLang="nl-NL" dirty="0" smtClean="0"/>
            </a:br>
            <a:r>
              <a:rPr lang="nl-NL" altLang="nl-NL" dirty="0" smtClean="0"/>
              <a:t>Die structuur werk je vervolgens uit in een eerste verhaalfase. Je beschrijft bij elk steekwoord wat je ongeveer wilt vertellen.</a:t>
            </a:r>
          </a:p>
          <a:p>
            <a:r>
              <a:rPr lang="nl-NL" altLang="nl-NL" dirty="0" smtClean="0"/>
              <a:t>In de eerste oefenfase, sta je voor de spiegel je verhaal te doen. Zo ontdek je of het verhaal al redelijk in je hoofd zit en kom je te weten hoe lang je presentatie ongeveer duurt.</a:t>
            </a:r>
          </a:p>
          <a:p>
            <a:r>
              <a:rPr lang="nl-NL" altLang="nl-NL" dirty="0" smtClean="0"/>
              <a:t>Op basis van die bevindingen werk je de eerste verhaalfase bij tot een tweede verhaalfase en ook die oefen je thuis weer een keer voor de spiegel. Dat voelt misschien gek, maar een presentatie voor de spiegel oefenen voelt toch echt anders dan vanaf je bureaustoel terwijl je achter de laptop zit. Het zorgt er ook voor dat je vervolgens met</a:t>
            </a:r>
            <a:r>
              <a:rPr lang="nl-NL" altLang="nl-NL" baseline="0" dirty="0" smtClean="0"/>
              <a:t> </a:t>
            </a:r>
            <a:r>
              <a:rPr lang="nl-NL" altLang="nl-NL" dirty="0" smtClean="0"/>
              <a:t>meer voorbereiding voor de klas staat bij de uitvoering.</a:t>
            </a:r>
            <a:br>
              <a:rPr lang="nl-NL" altLang="nl-NL" dirty="0" smtClean="0"/>
            </a:br>
            <a:endParaRPr lang="nl-NL" altLang="nl-NL" dirty="0" smtClean="0"/>
          </a:p>
        </p:txBody>
      </p:sp>
      <p:sp>
        <p:nvSpPr>
          <p:cNvPr id="22532"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A8D5CB37-D378-4202-9121-E1A9FB17F419}" type="slidenum">
              <a:rPr lang="en-US" altLang="nl-NL" sz="1200" smtClean="0">
                <a:latin typeface="Arial" panose="020B0604020202020204" pitchFamily="34" charset="0"/>
              </a:rPr>
              <a:pPr/>
              <a:t>11</a:t>
            </a:fld>
            <a:endParaRPr lang="en-US" altLang="nl-NL" sz="1200" smtClean="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jdelijke aanduiding voor dia-afbeelding 1"/>
          <p:cNvSpPr>
            <a:spLocks noGrp="1" noRot="1" noChangeAspect="1" noTextEdit="1"/>
          </p:cNvSpPr>
          <p:nvPr>
            <p:ph type="sldImg"/>
          </p:nvPr>
        </p:nvSpPr>
        <p:spPr>
          <a:ln/>
        </p:spPr>
      </p:sp>
      <p:sp>
        <p:nvSpPr>
          <p:cNvPr id="24579"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r>
              <a:rPr lang="nl-NL" altLang="nl-NL" dirty="0" smtClean="0"/>
              <a:t>En daar is ie weer, de opdracht. Komende week ga je een presentatie geven over een psychologie gerelateerd onderwerp. Pak dit ruim op.</a:t>
            </a:r>
            <a:r>
              <a:rPr lang="nl-NL" altLang="nl-NL" baseline="0" dirty="0" smtClean="0"/>
              <a:t> </a:t>
            </a:r>
            <a:r>
              <a:rPr lang="nl-NL" altLang="nl-NL" dirty="0" smtClean="0"/>
              <a:t>Als je een presentatie geeft over het leven in corona-tijd is het ook psychologie gerelateerd. </a:t>
            </a:r>
            <a:br>
              <a:rPr lang="nl-NL" altLang="nl-NL" dirty="0" smtClean="0"/>
            </a:br>
            <a:r>
              <a:rPr lang="nl-NL" altLang="nl-NL" dirty="0" smtClean="0"/>
              <a:t>Sta in de voorbereiding dit keer uitgebreid stil bij de opzet met een beginstuk, een middenstuk en een slot. Het is natuurlijk vanzelfsprekend dat je ook weer rekening houdt met de onderdelen die in de eerste weken aan bod zijn gekomen.</a:t>
            </a:r>
            <a:r>
              <a:rPr lang="nl-NL" altLang="nl-NL" sz="1200" b="0" baseline="0" dirty="0" smtClean="0">
                <a:latin typeface="Arial" panose="020B0604020202020204" pitchFamily="34" charset="0"/>
                <a:cs typeface="Arial" panose="020B0604020202020204" pitchFamily="34" charset="0"/>
              </a:rPr>
              <a:t> </a:t>
            </a:r>
            <a:r>
              <a:rPr lang="nl-NL" altLang="nl-NL" sz="1200" b="0" dirty="0" smtClean="0">
                <a:latin typeface="Arial" panose="020B0604020202020204" pitchFamily="34" charset="0"/>
                <a:cs typeface="Arial" panose="020B0604020202020204" pitchFamily="34" charset="0"/>
              </a:rPr>
              <a:t>Houd bij de uitvoering goed de tijd in de gaten!</a:t>
            </a:r>
            <a:endParaRPr lang="nl-NL" altLang="nl-NL" dirty="0" smtClean="0"/>
          </a:p>
          <a:p>
            <a:r>
              <a:rPr lang="nl-NL" altLang="nl-NL" dirty="0" smtClean="0"/>
              <a:t>Heel veel succes!</a:t>
            </a:r>
          </a:p>
        </p:txBody>
      </p:sp>
      <p:sp>
        <p:nvSpPr>
          <p:cNvPr id="24580"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CB161296-981A-4441-962E-67B680A0232D}" type="slidenum">
              <a:rPr lang="en-US" altLang="nl-NL" sz="1200" smtClean="0">
                <a:latin typeface="Arial" panose="020B0604020202020204" pitchFamily="34" charset="0"/>
              </a:rPr>
              <a:pPr/>
              <a:t>12</a:t>
            </a:fld>
            <a:endParaRPr lang="en-US" altLang="nl-NL" sz="1200" smtClean="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nl-NL" baseline="0" dirty="0" smtClean="0"/>
              <a:t>Vraag aan de studenten of ze na willen gaan of ze deze lesdoelen hebben bereikt? Wat daaraan heeft bij gedragen? Wat deden ze al goed? Wat kan nog verbeterd worden? En wat ze meenemen naar volgende week? </a:t>
            </a:r>
          </a:p>
          <a:p>
            <a:endParaRPr lang="nl-NL" altLang="nl-NL" b="0" strike="noStrike" dirty="0" smtClean="0"/>
          </a:p>
          <a:p>
            <a:endParaRPr lang="nl-NL" altLang="nl-NL" b="0" strike="noStrike" dirty="0" smtClean="0"/>
          </a:p>
          <a:p>
            <a:endParaRPr lang="nl-NL" altLang="nl-NL" b="0" strike="noStrike" dirty="0" smtClean="0"/>
          </a:p>
        </p:txBody>
      </p:sp>
    </p:spTree>
    <p:extLst>
      <p:ext uri="{BB962C8B-B14F-4D97-AF65-F5344CB8AC3E}">
        <p14:creationId xmlns:p14="http://schemas.microsoft.com/office/powerpoint/2010/main" val="3480015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b="0" strike="noStrike" dirty="0" smtClean="0"/>
          </a:p>
        </p:txBody>
      </p:sp>
    </p:spTree>
    <p:extLst>
      <p:ext uri="{BB962C8B-B14F-4D97-AF65-F5344CB8AC3E}">
        <p14:creationId xmlns:p14="http://schemas.microsoft.com/office/powerpoint/2010/main" val="3658665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b="0" strike="noStrike" dirty="0" smtClean="0"/>
              <a:t>Deze</a:t>
            </a:r>
            <a:r>
              <a:rPr lang="nl-NL" altLang="nl-NL" b="0" strike="noStrike" baseline="0" dirty="0" smtClean="0"/>
              <a:t> week gaan we aan de slag met het publiek iets te laten onthouden, aansporen tot actie en het hanteren van een professionele opbouw.</a:t>
            </a:r>
            <a:endParaRPr lang="nl-NL" altLang="nl-NL" b="0" strike="noStrike" dirty="0" smtClean="0"/>
          </a:p>
        </p:txBody>
      </p:sp>
    </p:spTree>
    <p:extLst>
      <p:ext uri="{BB962C8B-B14F-4D97-AF65-F5344CB8AC3E}">
        <p14:creationId xmlns:p14="http://schemas.microsoft.com/office/powerpoint/2010/main" val="4070747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a:ln/>
        </p:spPr>
      </p:sp>
      <p:sp>
        <p:nvSpPr>
          <p:cNvPr id="9219"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dirty="0" smtClean="0"/>
              <a:t>In de </a:t>
            </a:r>
            <a:r>
              <a:rPr lang="nl-NL" altLang="nl-NL" dirty="0" smtClean="0"/>
              <a:t>eerste</a:t>
            </a:r>
            <a:r>
              <a:rPr lang="en-US" altLang="nl-NL" dirty="0" smtClean="0"/>
              <a:t> les </a:t>
            </a:r>
            <a:r>
              <a:rPr lang="nl-NL" altLang="nl-NL" dirty="0" smtClean="0"/>
              <a:t>heb</a:t>
            </a:r>
            <a:r>
              <a:rPr lang="en-US" altLang="nl-NL" dirty="0" smtClean="0"/>
              <a:t> je </a:t>
            </a:r>
            <a:r>
              <a:rPr lang="nl-NL" altLang="nl-NL" dirty="0" smtClean="0"/>
              <a:t>geoefend</a:t>
            </a:r>
            <a:r>
              <a:rPr lang="en-US" altLang="nl-NL" dirty="0" smtClean="0"/>
              <a:t> met </a:t>
            </a:r>
            <a:r>
              <a:rPr lang="en-US" altLang="nl-NL" dirty="0" err="1" smtClean="0"/>
              <a:t>presenteren</a:t>
            </a:r>
            <a:r>
              <a:rPr lang="en-US" altLang="nl-NL" dirty="0" smtClean="0"/>
              <a:t>. </a:t>
            </a:r>
            <a:r>
              <a:rPr lang="en-US" altLang="nl-NL" dirty="0" err="1" smtClean="0"/>
              <a:t>Deze</a:t>
            </a:r>
            <a:r>
              <a:rPr lang="en-US" altLang="nl-NL" dirty="0" smtClean="0"/>
              <a:t> </a:t>
            </a:r>
            <a:r>
              <a:rPr lang="en-US" altLang="nl-NL" dirty="0" err="1" smtClean="0"/>
              <a:t>presentatie</a:t>
            </a:r>
            <a:r>
              <a:rPr lang="en-US" altLang="nl-NL" dirty="0" smtClean="0"/>
              <a:t> </a:t>
            </a:r>
            <a:r>
              <a:rPr lang="en-US" altLang="nl-NL" dirty="0" err="1" smtClean="0"/>
              <a:t>kan</a:t>
            </a:r>
            <a:r>
              <a:rPr lang="en-US" altLang="nl-NL" dirty="0" smtClean="0"/>
              <a:t> je </a:t>
            </a:r>
            <a:r>
              <a:rPr lang="en-US" altLang="nl-NL" dirty="0" err="1" smtClean="0"/>
              <a:t>zien</a:t>
            </a:r>
            <a:r>
              <a:rPr lang="en-US" altLang="nl-NL" dirty="0" smtClean="0"/>
              <a:t> </a:t>
            </a:r>
            <a:r>
              <a:rPr lang="en-US" altLang="nl-NL" dirty="0" err="1" smtClean="0"/>
              <a:t>als</a:t>
            </a:r>
            <a:r>
              <a:rPr lang="en-US" altLang="nl-NL" dirty="0" smtClean="0"/>
              <a:t> </a:t>
            </a:r>
            <a:r>
              <a:rPr lang="en-US" altLang="nl-NL" dirty="0" err="1" smtClean="0"/>
              <a:t>nulmeting</a:t>
            </a:r>
            <a:r>
              <a:rPr lang="en-US" altLang="nl-NL" dirty="0" smtClean="0"/>
              <a:t> </a:t>
            </a:r>
            <a:r>
              <a:rPr lang="en-US" altLang="nl-NL" dirty="0" err="1" smtClean="0"/>
              <a:t>voor</a:t>
            </a:r>
            <a:r>
              <a:rPr lang="en-US" altLang="nl-NL" dirty="0" smtClean="0"/>
              <a:t> </a:t>
            </a:r>
            <a:r>
              <a:rPr lang="en-US" altLang="nl-NL" dirty="0" err="1" smtClean="0"/>
              <a:t>jezelf</a:t>
            </a:r>
            <a:r>
              <a:rPr lang="en-US" altLang="nl-NL" dirty="0" smtClean="0"/>
              <a:t>. Hoe </a:t>
            </a:r>
            <a:r>
              <a:rPr lang="en-US" altLang="nl-NL" dirty="0" err="1" smtClean="0"/>
              <a:t>vond</a:t>
            </a:r>
            <a:r>
              <a:rPr lang="en-US" altLang="nl-NL" dirty="0" smtClean="0"/>
              <a:t> je het om </a:t>
            </a:r>
            <a:r>
              <a:rPr lang="en-US" altLang="nl-NL" dirty="0" err="1" smtClean="0"/>
              <a:t>te</a:t>
            </a:r>
            <a:r>
              <a:rPr lang="en-US" altLang="nl-NL" dirty="0" smtClean="0"/>
              <a:t> </a:t>
            </a:r>
            <a:r>
              <a:rPr lang="en-US" altLang="nl-NL" dirty="0" err="1" smtClean="0"/>
              <a:t>presenteren</a:t>
            </a:r>
            <a:r>
              <a:rPr lang="en-US" altLang="nl-NL" dirty="0" smtClean="0"/>
              <a:t>, was je heel </a:t>
            </a:r>
            <a:r>
              <a:rPr lang="en-US" altLang="nl-NL" dirty="0" err="1" smtClean="0"/>
              <a:t>gespannen</a:t>
            </a:r>
            <a:r>
              <a:rPr lang="en-US" altLang="nl-NL" dirty="0" smtClean="0"/>
              <a:t> of </a:t>
            </a:r>
            <a:r>
              <a:rPr lang="en-US" altLang="nl-NL" dirty="0" err="1" smtClean="0"/>
              <a:t>lukt</a:t>
            </a:r>
            <a:r>
              <a:rPr lang="en-US" altLang="nl-NL" dirty="0" smtClean="0"/>
              <a:t> het je om </a:t>
            </a:r>
            <a:r>
              <a:rPr lang="en-US" altLang="nl-NL" dirty="0" err="1" smtClean="0"/>
              <a:t>vanuit</a:t>
            </a:r>
            <a:r>
              <a:rPr lang="en-US" altLang="nl-NL" dirty="0" smtClean="0"/>
              <a:t> </a:t>
            </a:r>
            <a:r>
              <a:rPr lang="en-US" altLang="nl-NL" dirty="0" err="1" smtClean="0"/>
              <a:t>ontspanning</a:t>
            </a:r>
            <a:r>
              <a:rPr lang="en-US" altLang="nl-NL" dirty="0" smtClean="0"/>
              <a:t> </a:t>
            </a:r>
            <a:r>
              <a:rPr lang="en-US" altLang="nl-NL" dirty="0" err="1" smtClean="0"/>
              <a:t>te</a:t>
            </a:r>
            <a:r>
              <a:rPr lang="en-US" altLang="nl-NL" dirty="0" smtClean="0"/>
              <a:t> </a:t>
            </a:r>
            <a:r>
              <a:rPr lang="en-US" altLang="nl-NL" dirty="0" err="1" smtClean="0"/>
              <a:t>presenteren</a:t>
            </a:r>
            <a:r>
              <a:rPr lang="en-US" altLang="nl-NL" dirty="0" smtClean="0"/>
              <a:t>? Ben je </a:t>
            </a:r>
            <a:r>
              <a:rPr lang="en-US" altLang="nl-NL" dirty="0" err="1" smtClean="0"/>
              <a:t>geneigd</a:t>
            </a:r>
            <a:r>
              <a:rPr lang="en-US" altLang="nl-NL" dirty="0" smtClean="0"/>
              <a:t> om </a:t>
            </a:r>
            <a:r>
              <a:rPr lang="en-US" altLang="nl-NL" dirty="0" err="1" smtClean="0"/>
              <a:t>naar</a:t>
            </a:r>
            <a:r>
              <a:rPr lang="en-US" altLang="nl-NL" dirty="0" smtClean="0"/>
              <a:t> je </a:t>
            </a:r>
            <a:r>
              <a:rPr lang="en-US" altLang="nl-NL" dirty="0" err="1" smtClean="0"/>
              <a:t>papier</a:t>
            </a:r>
            <a:r>
              <a:rPr lang="en-US" altLang="nl-NL" dirty="0" smtClean="0"/>
              <a:t> </a:t>
            </a:r>
            <a:r>
              <a:rPr lang="en-US" altLang="nl-NL" dirty="0" err="1" smtClean="0"/>
              <a:t>te</a:t>
            </a:r>
            <a:r>
              <a:rPr lang="en-US" altLang="nl-NL" dirty="0" smtClean="0"/>
              <a:t> </a:t>
            </a:r>
            <a:r>
              <a:rPr lang="en-US" altLang="nl-NL" dirty="0" err="1" smtClean="0"/>
              <a:t>kijken</a:t>
            </a:r>
            <a:r>
              <a:rPr lang="en-US" altLang="nl-NL" dirty="0" smtClean="0"/>
              <a:t> of zit je </a:t>
            </a:r>
            <a:r>
              <a:rPr lang="en-US" altLang="nl-NL" dirty="0" err="1" smtClean="0"/>
              <a:t>veel</a:t>
            </a:r>
            <a:r>
              <a:rPr lang="en-US" altLang="nl-NL" dirty="0" smtClean="0"/>
              <a:t> in je </a:t>
            </a:r>
            <a:r>
              <a:rPr lang="en-US" altLang="nl-NL" dirty="0" err="1" smtClean="0"/>
              <a:t>hoofd</a:t>
            </a:r>
            <a:r>
              <a:rPr lang="en-US" altLang="nl-NL" dirty="0" smtClean="0"/>
              <a:t>? </a:t>
            </a:r>
            <a:br>
              <a:rPr lang="en-US" altLang="nl-NL" dirty="0" smtClean="0"/>
            </a:br>
            <a:r>
              <a:rPr lang="en-US" altLang="nl-NL" dirty="0" smtClean="0"/>
              <a:t>In de </a:t>
            </a:r>
            <a:r>
              <a:rPr lang="en-US" altLang="nl-NL" dirty="0" err="1" smtClean="0"/>
              <a:t>tweede</a:t>
            </a:r>
            <a:r>
              <a:rPr lang="en-US" altLang="nl-NL" dirty="0" smtClean="0"/>
              <a:t> les </a:t>
            </a:r>
            <a:r>
              <a:rPr lang="en-US" altLang="nl-NL" dirty="0" err="1" smtClean="0"/>
              <a:t>stond</a:t>
            </a:r>
            <a:r>
              <a:rPr lang="en-US" altLang="nl-NL" dirty="0" smtClean="0"/>
              <a:t> de </a:t>
            </a:r>
            <a:r>
              <a:rPr lang="en-US" altLang="nl-NL" dirty="0" err="1" smtClean="0"/>
              <a:t>kernboodschap</a:t>
            </a:r>
            <a:r>
              <a:rPr lang="en-US" altLang="nl-NL" dirty="0" smtClean="0"/>
              <a:t> </a:t>
            </a:r>
            <a:r>
              <a:rPr lang="en-US" altLang="nl-NL" dirty="0" err="1" smtClean="0"/>
              <a:t>centraal</a:t>
            </a:r>
            <a:r>
              <a:rPr lang="en-US" altLang="nl-NL" dirty="0" smtClean="0"/>
              <a:t>: </a:t>
            </a:r>
            <a:r>
              <a:rPr lang="en-US" altLang="nl-NL" dirty="0" err="1" smtClean="0"/>
              <a:t>kort</a:t>
            </a:r>
            <a:r>
              <a:rPr lang="en-US" altLang="nl-NL" dirty="0" smtClean="0"/>
              <a:t> maar </a:t>
            </a:r>
            <a:r>
              <a:rPr lang="en-US" altLang="nl-NL" dirty="0" err="1" smtClean="0"/>
              <a:t>krachtig</a:t>
            </a:r>
            <a:r>
              <a:rPr lang="en-US" altLang="nl-NL" dirty="0" smtClean="0"/>
              <a:t>, </a:t>
            </a:r>
            <a:r>
              <a:rPr lang="en-US" altLang="nl-NL" dirty="0" err="1" smtClean="0"/>
              <a:t>positief</a:t>
            </a:r>
            <a:r>
              <a:rPr lang="en-US" altLang="nl-NL" dirty="0" smtClean="0"/>
              <a:t> </a:t>
            </a:r>
            <a:r>
              <a:rPr lang="en-US" altLang="nl-NL" dirty="0" err="1" smtClean="0"/>
              <a:t>geformuleerd</a:t>
            </a:r>
            <a:r>
              <a:rPr lang="en-US" altLang="nl-NL" dirty="0" smtClean="0"/>
              <a:t> </a:t>
            </a:r>
            <a:r>
              <a:rPr lang="en-US" altLang="nl-NL" dirty="0" err="1" smtClean="0"/>
              <a:t>en</a:t>
            </a:r>
            <a:r>
              <a:rPr lang="en-US" altLang="nl-NL" dirty="0" smtClean="0"/>
              <a:t> </a:t>
            </a:r>
            <a:r>
              <a:rPr lang="en-US" altLang="nl-NL" dirty="0" err="1" smtClean="0"/>
              <a:t>regelmatig</a:t>
            </a:r>
            <a:r>
              <a:rPr lang="en-US" altLang="nl-NL" dirty="0" smtClean="0"/>
              <a:t> </a:t>
            </a:r>
            <a:r>
              <a:rPr lang="en-US" altLang="nl-NL" dirty="0" err="1" smtClean="0"/>
              <a:t>herhaald</a:t>
            </a:r>
            <a:r>
              <a:rPr lang="en-US" altLang="nl-NL" dirty="0" smtClean="0"/>
              <a:t>. </a:t>
            </a:r>
            <a:r>
              <a:rPr lang="en-US" altLang="nl-NL" dirty="0" err="1" smtClean="0"/>
              <a:t>Lukt</a:t>
            </a:r>
            <a:r>
              <a:rPr lang="en-US" altLang="nl-NL" dirty="0" smtClean="0"/>
              <a:t> het je al om </a:t>
            </a:r>
            <a:r>
              <a:rPr lang="en-US" altLang="nl-NL" dirty="0" err="1" smtClean="0"/>
              <a:t>dit</a:t>
            </a:r>
            <a:r>
              <a:rPr lang="en-US" altLang="nl-NL" dirty="0" smtClean="0"/>
              <a:t> in </a:t>
            </a:r>
            <a:r>
              <a:rPr lang="en-US" altLang="nl-NL" dirty="0" err="1" smtClean="0"/>
              <a:t>elke</a:t>
            </a:r>
            <a:r>
              <a:rPr lang="en-US" altLang="nl-NL" dirty="0" smtClean="0"/>
              <a:t> </a:t>
            </a:r>
            <a:r>
              <a:rPr lang="en-US" altLang="nl-NL" dirty="0" err="1" smtClean="0"/>
              <a:t>presentatie</a:t>
            </a:r>
            <a:r>
              <a:rPr lang="en-US" altLang="nl-NL" dirty="0" smtClean="0"/>
              <a:t> op </a:t>
            </a:r>
            <a:r>
              <a:rPr lang="en-US" altLang="nl-NL" dirty="0" err="1" smtClean="0"/>
              <a:t>te</a:t>
            </a:r>
            <a:r>
              <a:rPr lang="en-US" altLang="nl-NL" dirty="0" smtClean="0"/>
              <a:t> </a:t>
            </a:r>
            <a:r>
              <a:rPr lang="en-US" altLang="nl-NL" dirty="0" err="1" smtClean="0"/>
              <a:t>nemen</a:t>
            </a:r>
            <a:r>
              <a:rPr lang="en-US" altLang="nl-NL" dirty="0" smtClean="0"/>
              <a:t>?</a:t>
            </a:r>
          </a:p>
          <a:p>
            <a:pPr eaLnBrk="1" hangingPunct="1"/>
            <a:r>
              <a:rPr lang="en-US" altLang="nl-NL" dirty="0" smtClean="0"/>
              <a:t>In week 3 ben je </a:t>
            </a:r>
            <a:r>
              <a:rPr lang="en-US" altLang="nl-NL" dirty="0" err="1" smtClean="0"/>
              <a:t>bezig</a:t>
            </a:r>
            <a:r>
              <a:rPr lang="en-US" altLang="nl-NL" dirty="0" smtClean="0"/>
              <a:t> </a:t>
            </a:r>
            <a:r>
              <a:rPr lang="en-US" altLang="nl-NL" dirty="0" err="1" smtClean="0"/>
              <a:t>geweest</a:t>
            </a:r>
            <a:r>
              <a:rPr lang="en-US" altLang="nl-NL" dirty="0" smtClean="0"/>
              <a:t> met de </a:t>
            </a:r>
            <a:r>
              <a:rPr lang="en-US" altLang="nl-NL" dirty="0" err="1" smtClean="0"/>
              <a:t>contextbepaling</a:t>
            </a:r>
            <a:r>
              <a:rPr lang="en-US" altLang="nl-NL" dirty="0" smtClean="0"/>
              <a:t> </a:t>
            </a:r>
            <a:r>
              <a:rPr lang="en-US" altLang="nl-NL" dirty="0" err="1" smtClean="0"/>
              <a:t>en</a:t>
            </a:r>
            <a:r>
              <a:rPr lang="en-US" altLang="nl-NL" dirty="0" smtClean="0"/>
              <a:t> het </a:t>
            </a:r>
            <a:r>
              <a:rPr lang="en-US" altLang="nl-NL" dirty="0" err="1" smtClean="0"/>
              <a:t>krijgen</a:t>
            </a:r>
            <a:r>
              <a:rPr lang="en-US" altLang="nl-NL" dirty="0" smtClean="0"/>
              <a:t> van de </a:t>
            </a:r>
            <a:r>
              <a:rPr lang="en-US" altLang="nl-NL" dirty="0" err="1" smtClean="0"/>
              <a:t>aandacht</a:t>
            </a:r>
            <a:r>
              <a:rPr lang="en-US" altLang="nl-NL" dirty="0" smtClean="0"/>
              <a:t>. Om de context </a:t>
            </a:r>
            <a:r>
              <a:rPr lang="en-US" altLang="nl-NL" dirty="0" err="1" smtClean="0"/>
              <a:t>te</a:t>
            </a:r>
            <a:r>
              <a:rPr lang="en-US" altLang="nl-NL" dirty="0" smtClean="0"/>
              <a:t> </a:t>
            </a:r>
            <a:r>
              <a:rPr lang="en-US" altLang="nl-NL" dirty="0" err="1" smtClean="0"/>
              <a:t>bepalen</a:t>
            </a:r>
            <a:r>
              <a:rPr lang="en-US" altLang="nl-NL" dirty="0" smtClean="0"/>
              <a:t> </a:t>
            </a:r>
            <a:r>
              <a:rPr lang="en-US" altLang="nl-NL" dirty="0" err="1" smtClean="0"/>
              <a:t>hield</a:t>
            </a:r>
            <a:r>
              <a:rPr lang="en-US" altLang="nl-NL" dirty="0" smtClean="0"/>
              <a:t> je </a:t>
            </a:r>
            <a:r>
              <a:rPr lang="en-US" altLang="nl-NL" dirty="0" err="1" smtClean="0"/>
              <a:t>rekening</a:t>
            </a:r>
            <a:r>
              <a:rPr lang="en-US" altLang="nl-NL" dirty="0" smtClean="0"/>
              <a:t> met de </a:t>
            </a:r>
            <a:r>
              <a:rPr lang="en-US" altLang="nl-NL" dirty="0" err="1" smtClean="0"/>
              <a:t>opdracht</a:t>
            </a:r>
            <a:r>
              <a:rPr lang="en-US" altLang="nl-NL" dirty="0" smtClean="0"/>
              <a:t>, het </a:t>
            </a:r>
            <a:r>
              <a:rPr lang="en-US" altLang="nl-NL" dirty="0" err="1" smtClean="0"/>
              <a:t>doel</a:t>
            </a:r>
            <a:r>
              <a:rPr lang="en-US" altLang="nl-NL" dirty="0" smtClean="0"/>
              <a:t> </a:t>
            </a:r>
            <a:r>
              <a:rPr lang="en-US" altLang="nl-NL" dirty="0" err="1" smtClean="0"/>
              <a:t>en</a:t>
            </a:r>
            <a:r>
              <a:rPr lang="en-US" altLang="nl-NL" dirty="0" smtClean="0"/>
              <a:t> je </a:t>
            </a:r>
            <a:r>
              <a:rPr lang="en-US" altLang="nl-NL" dirty="0" err="1" smtClean="0"/>
              <a:t>publiek</a:t>
            </a:r>
            <a:r>
              <a:rPr lang="en-US" altLang="nl-NL" dirty="0" smtClean="0"/>
              <a:t>. </a:t>
            </a:r>
            <a:r>
              <a:rPr lang="en-US" altLang="nl-NL" dirty="0" err="1" smtClean="0"/>
              <a:t>En</a:t>
            </a:r>
            <a:r>
              <a:rPr lang="en-US" altLang="nl-NL" dirty="0" smtClean="0"/>
              <a:t> om de </a:t>
            </a:r>
            <a:r>
              <a:rPr lang="en-US" altLang="nl-NL" dirty="0" err="1" smtClean="0"/>
              <a:t>aandacht</a:t>
            </a:r>
            <a:r>
              <a:rPr lang="en-US" altLang="nl-NL" dirty="0" smtClean="0"/>
              <a:t> </a:t>
            </a:r>
            <a:r>
              <a:rPr lang="en-US" altLang="nl-NL" dirty="0" err="1" smtClean="0"/>
              <a:t>te</a:t>
            </a:r>
            <a:r>
              <a:rPr lang="en-US" altLang="nl-NL" dirty="0" smtClean="0"/>
              <a:t> </a:t>
            </a:r>
            <a:r>
              <a:rPr lang="en-US" altLang="nl-NL" dirty="0" err="1" smtClean="0"/>
              <a:t>behouden</a:t>
            </a:r>
            <a:r>
              <a:rPr lang="en-US" altLang="nl-NL" dirty="0" smtClean="0"/>
              <a:t>, is </a:t>
            </a:r>
            <a:r>
              <a:rPr lang="en-US" altLang="nl-NL" dirty="0" err="1" smtClean="0"/>
              <a:t>er</a:t>
            </a:r>
            <a:r>
              <a:rPr lang="en-US" altLang="nl-NL" dirty="0" smtClean="0"/>
              <a:t> </a:t>
            </a:r>
            <a:r>
              <a:rPr lang="en-US" altLang="nl-NL" dirty="0" err="1" smtClean="0"/>
              <a:t>gesproken</a:t>
            </a:r>
            <a:r>
              <a:rPr lang="en-US" altLang="nl-NL" dirty="0" smtClean="0"/>
              <a:t> over </a:t>
            </a:r>
            <a:r>
              <a:rPr lang="en-US" altLang="nl-NL" dirty="0" err="1" smtClean="0"/>
              <a:t>een</a:t>
            </a:r>
            <a:r>
              <a:rPr lang="en-US" altLang="nl-NL" dirty="0" smtClean="0"/>
              <a:t> </a:t>
            </a:r>
            <a:r>
              <a:rPr lang="en-US" altLang="nl-NL" dirty="0" err="1" smtClean="0"/>
              <a:t>sterke</a:t>
            </a:r>
            <a:r>
              <a:rPr lang="en-US" altLang="nl-NL" dirty="0" smtClean="0"/>
              <a:t> opening, het </a:t>
            </a:r>
            <a:r>
              <a:rPr lang="en-US" altLang="nl-NL" dirty="0" err="1" smtClean="0"/>
              <a:t>creeren</a:t>
            </a:r>
            <a:r>
              <a:rPr lang="en-US" altLang="nl-NL" dirty="0" smtClean="0"/>
              <a:t> van knowledge </a:t>
            </a:r>
            <a:r>
              <a:rPr lang="nl-NL" altLang="nl-NL" dirty="0" err="1" smtClean="0"/>
              <a:t>gaps</a:t>
            </a:r>
            <a:r>
              <a:rPr lang="en-US" altLang="nl-NL" dirty="0" smtClean="0"/>
              <a:t> </a:t>
            </a:r>
            <a:r>
              <a:rPr lang="en-US" altLang="nl-NL" dirty="0" err="1" smtClean="0"/>
              <a:t>en</a:t>
            </a:r>
            <a:r>
              <a:rPr lang="en-US" altLang="nl-NL" dirty="0" smtClean="0"/>
              <a:t> het </a:t>
            </a:r>
            <a:r>
              <a:rPr lang="en-US" altLang="nl-NL" dirty="0" err="1" smtClean="0"/>
              <a:t>zoeken</a:t>
            </a:r>
            <a:r>
              <a:rPr lang="en-US" altLang="nl-NL" dirty="0" smtClean="0"/>
              <a:t> van </a:t>
            </a:r>
            <a:r>
              <a:rPr lang="en-US" altLang="nl-NL" dirty="0" err="1" smtClean="0"/>
              <a:t>interactie</a:t>
            </a:r>
            <a:r>
              <a:rPr lang="en-US" altLang="nl-NL" dirty="0" smtClean="0"/>
              <a:t> met je </a:t>
            </a:r>
            <a:r>
              <a:rPr lang="en-US" altLang="nl-NL" dirty="0" err="1" smtClean="0"/>
              <a:t>publiek</a:t>
            </a:r>
            <a:r>
              <a:rPr lang="en-US" altLang="nl-NL" dirty="0" smtClean="0"/>
              <a:t>.</a:t>
            </a:r>
          </a:p>
          <a:p>
            <a:pPr eaLnBrk="1" hangingPunct="1"/>
            <a:endParaRPr lang="en-US" altLang="nl-NL" dirty="0" smtClean="0"/>
          </a:p>
          <a:p>
            <a:pPr eaLnBrk="1" hangingPunct="1"/>
            <a:endParaRPr lang="en-US" altLang="nl-NL" dirty="0" smtClean="0"/>
          </a:p>
          <a:p>
            <a:pPr eaLnBrk="1" hangingPunct="1"/>
            <a:endParaRPr lang="en-US" altLang="nl-NL" dirty="0" smtClean="0"/>
          </a:p>
        </p:txBody>
      </p:sp>
    </p:spTree>
    <p:extLst>
      <p:ext uri="{BB962C8B-B14F-4D97-AF65-F5344CB8AC3E}">
        <p14:creationId xmlns:p14="http://schemas.microsoft.com/office/powerpoint/2010/main" val="660239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ln/>
        </p:spPr>
      </p:sp>
      <p:sp>
        <p:nvSpPr>
          <p:cNvPr id="10243"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nl-NL" dirty="0" err="1" smtClean="0"/>
              <a:t>Vandaag</a:t>
            </a:r>
            <a:r>
              <a:rPr lang="en-US" altLang="nl-NL" dirty="0" smtClean="0"/>
              <a:t> </a:t>
            </a:r>
            <a:r>
              <a:rPr lang="en-US" altLang="nl-NL" dirty="0" err="1" smtClean="0"/>
              <a:t>staan</a:t>
            </a:r>
            <a:r>
              <a:rPr lang="en-US" altLang="nl-NL" dirty="0" smtClean="0"/>
              <a:t> de </a:t>
            </a:r>
            <a:r>
              <a:rPr lang="en-US" altLang="nl-NL" dirty="0" err="1" smtClean="0"/>
              <a:t>verschillende</a:t>
            </a:r>
            <a:r>
              <a:rPr lang="en-US" altLang="nl-NL" dirty="0" smtClean="0"/>
              <a:t> </a:t>
            </a:r>
            <a:r>
              <a:rPr lang="en-US" altLang="nl-NL" dirty="0" err="1" smtClean="0"/>
              <a:t>onderdelen</a:t>
            </a:r>
            <a:r>
              <a:rPr lang="en-US" altLang="nl-NL" dirty="0" smtClean="0"/>
              <a:t> van </a:t>
            </a:r>
            <a:r>
              <a:rPr lang="en-US" altLang="nl-NL" dirty="0" err="1" smtClean="0"/>
              <a:t>een</a:t>
            </a:r>
            <a:r>
              <a:rPr lang="en-US" altLang="nl-NL" dirty="0" smtClean="0"/>
              <a:t> </a:t>
            </a:r>
            <a:r>
              <a:rPr lang="en-US" altLang="nl-NL" dirty="0" err="1" smtClean="0"/>
              <a:t>presentatie</a:t>
            </a:r>
            <a:r>
              <a:rPr lang="en-US" altLang="nl-NL" dirty="0" smtClean="0"/>
              <a:t> </a:t>
            </a:r>
            <a:r>
              <a:rPr lang="en-US" altLang="nl-NL" dirty="0" err="1" smtClean="0"/>
              <a:t>centraal</a:t>
            </a:r>
            <a:r>
              <a:rPr lang="en-US" altLang="nl-NL" dirty="0" smtClean="0"/>
              <a:t> </a:t>
            </a:r>
            <a:r>
              <a:rPr lang="en-US" altLang="nl-NL" dirty="0" err="1" smtClean="0"/>
              <a:t>en</a:t>
            </a:r>
            <a:r>
              <a:rPr lang="en-US" altLang="nl-NL" dirty="0" smtClean="0"/>
              <a:t> </a:t>
            </a:r>
            <a:r>
              <a:rPr lang="en-US" altLang="nl-NL" dirty="0" err="1" smtClean="0"/>
              <a:t>wordt</a:t>
            </a:r>
            <a:r>
              <a:rPr lang="en-US" altLang="nl-NL" dirty="0" smtClean="0"/>
              <a:t> </a:t>
            </a:r>
            <a:r>
              <a:rPr lang="en-US" altLang="nl-NL" dirty="0" err="1" smtClean="0"/>
              <a:t>er</a:t>
            </a:r>
            <a:r>
              <a:rPr lang="en-US" altLang="nl-NL" dirty="0" smtClean="0"/>
              <a:t> </a:t>
            </a:r>
            <a:r>
              <a:rPr lang="en-US" altLang="nl-NL" dirty="0" err="1" smtClean="0"/>
              <a:t>aandacht</a:t>
            </a:r>
            <a:r>
              <a:rPr lang="en-US" altLang="nl-NL" dirty="0" smtClean="0"/>
              <a:t> </a:t>
            </a:r>
            <a:r>
              <a:rPr lang="en-US" altLang="nl-NL" dirty="0" err="1" smtClean="0"/>
              <a:t>besteedt</a:t>
            </a:r>
            <a:r>
              <a:rPr lang="en-US" altLang="nl-NL" dirty="0" smtClean="0"/>
              <a:t> </a:t>
            </a:r>
            <a:r>
              <a:rPr lang="en-US" altLang="nl-NL" dirty="0" err="1" smtClean="0"/>
              <a:t>aan</a:t>
            </a:r>
            <a:r>
              <a:rPr lang="en-US" altLang="nl-NL" dirty="0" smtClean="0"/>
              <a:t> het </a:t>
            </a:r>
            <a:r>
              <a:rPr lang="en-US" altLang="nl-NL" dirty="0" err="1" smtClean="0"/>
              <a:t>voor</a:t>
            </a:r>
            <a:r>
              <a:rPr lang="en-US" altLang="nl-NL" dirty="0" smtClean="0"/>
              <a:t>-, </a:t>
            </a:r>
            <a:r>
              <a:rPr lang="en-US" altLang="nl-NL" dirty="0" err="1" smtClean="0"/>
              <a:t>hoofd</a:t>
            </a:r>
            <a:r>
              <a:rPr lang="en-US" altLang="nl-NL" dirty="0" smtClean="0"/>
              <a:t>- </a:t>
            </a:r>
            <a:r>
              <a:rPr lang="en-US" altLang="nl-NL" dirty="0" err="1" smtClean="0"/>
              <a:t>en</a:t>
            </a:r>
            <a:r>
              <a:rPr lang="en-US" altLang="nl-NL" dirty="0" smtClean="0"/>
              <a:t> </a:t>
            </a:r>
            <a:r>
              <a:rPr lang="en-US" altLang="nl-NL" dirty="0" err="1" smtClean="0"/>
              <a:t>nagerecht</a:t>
            </a:r>
            <a:r>
              <a:rPr lang="en-US" altLang="nl-NL" dirty="0" smtClean="0"/>
              <a:t>.</a:t>
            </a:r>
          </a:p>
          <a:p>
            <a:pPr eaLnBrk="1" hangingPunct="1"/>
            <a:r>
              <a:rPr lang="en-US" altLang="nl-NL" dirty="0" err="1" smtClean="0"/>
              <a:t>Bij</a:t>
            </a:r>
            <a:r>
              <a:rPr lang="en-US" altLang="nl-NL" dirty="0" smtClean="0"/>
              <a:t> elk </a:t>
            </a:r>
            <a:r>
              <a:rPr lang="en-US" altLang="nl-NL" dirty="0" err="1" smtClean="0"/>
              <a:t>gerecht</a:t>
            </a:r>
            <a:r>
              <a:rPr lang="en-US" altLang="nl-NL" dirty="0" smtClean="0"/>
              <a:t> </a:t>
            </a:r>
            <a:r>
              <a:rPr lang="en-US" altLang="nl-NL" dirty="0" err="1" smtClean="0"/>
              <a:t>zal</a:t>
            </a:r>
            <a:r>
              <a:rPr lang="en-US" altLang="nl-NL" dirty="0" smtClean="0"/>
              <a:t> </a:t>
            </a:r>
            <a:r>
              <a:rPr lang="en-US" altLang="nl-NL" dirty="0" err="1" smtClean="0"/>
              <a:t>er</a:t>
            </a:r>
            <a:r>
              <a:rPr lang="en-US" altLang="nl-NL" dirty="0" smtClean="0"/>
              <a:t> </a:t>
            </a:r>
            <a:r>
              <a:rPr lang="en-US" altLang="nl-NL" dirty="0" err="1" smtClean="0"/>
              <a:t>stil</a:t>
            </a:r>
            <a:r>
              <a:rPr lang="en-US" altLang="nl-NL" dirty="0" smtClean="0"/>
              <a:t> </a:t>
            </a:r>
            <a:r>
              <a:rPr lang="en-US" altLang="nl-NL" dirty="0" err="1" smtClean="0"/>
              <a:t>worden</a:t>
            </a:r>
            <a:r>
              <a:rPr lang="en-US" altLang="nl-NL" dirty="0" smtClean="0"/>
              <a:t> </a:t>
            </a:r>
            <a:r>
              <a:rPr lang="en-US" altLang="nl-NL" dirty="0" err="1" smtClean="0"/>
              <a:t>gestaan</a:t>
            </a:r>
            <a:r>
              <a:rPr lang="en-US" altLang="nl-NL" dirty="0" smtClean="0"/>
              <a:t> </a:t>
            </a:r>
            <a:r>
              <a:rPr lang="en-US" altLang="nl-NL" dirty="0" err="1" smtClean="0"/>
              <a:t>bij</a:t>
            </a:r>
            <a:r>
              <a:rPr lang="en-US" altLang="nl-NL" dirty="0" smtClean="0"/>
              <a:t> de diverse </a:t>
            </a:r>
            <a:r>
              <a:rPr lang="en-US" altLang="nl-NL" dirty="0" err="1" smtClean="0"/>
              <a:t>ingredienten</a:t>
            </a:r>
            <a:r>
              <a:rPr lang="en-US" altLang="nl-NL" dirty="0" smtClean="0"/>
              <a:t>.</a:t>
            </a:r>
          </a:p>
        </p:txBody>
      </p:sp>
      <p:sp>
        <p:nvSpPr>
          <p:cNvPr id="10244"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BB5CC222-DC49-4BC8-AB30-708C77BF848F}" type="slidenum">
              <a:rPr lang="en-US" altLang="nl-NL" sz="1200" smtClean="0">
                <a:latin typeface="Arial" panose="020B0604020202020204" pitchFamily="34" charset="0"/>
              </a:rPr>
              <a:pPr/>
              <a:t>5</a:t>
            </a:fld>
            <a:endParaRPr lang="en-US" altLang="nl-NL" sz="1200"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a:ln/>
        </p:spPr>
      </p:sp>
      <p:sp>
        <p:nvSpPr>
          <p:cNvPr id="12291"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Vraag</a:t>
            </a:r>
            <a:r>
              <a:rPr lang="nl-NL" altLang="nl-NL" baseline="0" dirty="0" smtClean="0"/>
              <a:t> aan de studenten wat zij denken dat er in het voorgerecht wordt besproken?</a:t>
            </a:r>
            <a:endParaRPr lang="nl-NL" altLang="nl-NL" dirty="0" smtClean="0"/>
          </a:p>
          <a:p>
            <a:r>
              <a:rPr lang="nl-NL" altLang="nl-NL" dirty="0" smtClean="0"/>
              <a:t>De opening van je presentatie is meteen best lastig. Je staat in je eentje voor dat publiek</a:t>
            </a:r>
            <a:r>
              <a:rPr lang="nl-NL" altLang="nl-NL" baseline="0" dirty="0" smtClean="0"/>
              <a:t> </a:t>
            </a:r>
            <a:r>
              <a:rPr lang="nl-NL" altLang="nl-NL" dirty="0" smtClean="0"/>
              <a:t>en je wilt meteen de aandacht hebben. </a:t>
            </a:r>
            <a:br>
              <a:rPr lang="nl-NL" altLang="nl-NL" dirty="0" smtClean="0"/>
            </a:br>
            <a:r>
              <a:rPr lang="nl-NL" altLang="nl-NL" dirty="0" smtClean="0"/>
              <a:t>Om te beginnen kun je het beste even rust nemen. Wacht totdat iedereen aandacht voor je heeft en begin dan pas met je verhaal.</a:t>
            </a:r>
          </a:p>
          <a:p>
            <a:r>
              <a:rPr lang="nl-NL" altLang="nl-NL" dirty="0" smtClean="0"/>
              <a:t>Maar waar begin je dan? Want als je de onderdelen van deze slide op volgorde gaat uitwerken, zal de aandacht van je publiek alweer afgezwakt zijn.</a:t>
            </a:r>
          </a:p>
          <a:p>
            <a:endParaRPr lang="nl-NL" altLang="nl-NL" dirty="0" smtClean="0"/>
          </a:p>
          <a:p>
            <a:r>
              <a:rPr lang="nl-NL" altLang="nl-NL" dirty="0" smtClean="0"/>
              <a:t>Probeer daarom, na het rustmoment, de aandacht van je publiek meteen te pakken met een interessante opening. Een gedicht, een foto met begeleidende tekst, een anekdote, een mop, een raadsel… Je kunt het zo gek niet bedenken zolang het maar raakvlak heeft met je onderwerp. Wees hierbij creatief en zorg ervoor dat het publiek op het puntje van hun stoel gaat zitten om naar je te luisteren.</a:t>
            </a:r>
            <a:br>
              <a:rPr lang="nl-NL" altLang="nl-NL" dirty="0" smtClean="0"/>
            </a:br>
            <a:r>
              <a:rPr lang="nl-NL" altLang="nl-NL" dirty="0" smtClean="0"/>
              <a:t>Dat is het moment waarop je kort de punten op deze slide met je publiek kunt doornemen. Natuurlijk niet 1 voor 1, maar verwerk de punten tot een lopend verhaal en ga alleen in op de punten die belangrijk zijn voor jouw presentatie. Het heeft geen zin om tegen je publiek te vertellen dat je geen materiaal zal uitdelen. Het kan wel van toepassing zijn als je een presentatie geeft over donorregistratie: “op het einde van deze presentatie zal ik jullie allemaal een registratieformulier toesturen welke je kunt invullen om je keuze kenbaar te maken</a:t>
            </a:r>
            <a:r>
              <a:rPr lang="nl-NL" altLang="nl-NL" dirty="0" smtClean="0"/>
              <a:t>.”</a:t>
            </a:r>
          </a:p>
          <a:p>
            <a:endParaRPr lang="nl-NL" altLang="nl-NL" dirty="0" smtClean="0"/>
          </a:p>
          <a:p>
            <a:r>
              <a:rPr lang="nl-NL" altLang="nl-NL" dirty="0" smtClean="0"/>
              <a:t>Dit</a:t>
            </a:r>
            <a:r>
              <a:rPr lang="nl-NL" altLang="nl-NL" baseline="0" dirty="0" smtClean="0"/>
              <a:t> zijn punten die van belang zijn voor je eindpresentatie, maar het kan natuurlijk ook dat je een presentatie moet geven voor een externe opdrachtgever. Dan kun je ervoor kiezen om aan de onderstaande punten nog even kort aandacht te besteden:</a:t>
            </a:r>
          </a:p>
          <a:p>
            <a:pPr marL="171450" indent="-171450">
              <a:buFontTx/>
              <a:buChar char="-"/>
            </a:pPr>
            <a:r>
              <a:rPr lang="nl-NL" altLang="nl-NL" baseline="0" dirty="0" smtClean="0"/>
              <a:t>Jezelf voorstellen</a:t>
            </a:r>
          </a:p>
          <a:p>
            <a:pPr marL="171450" indent="-171450">
              <a:buFontTx/>
              <a:buChar char="-"/>
            </a:pPr>
            <a:r>
              <a:rPr lang="nl-NL" altLang="nl-NL" baseline="0" dirty="0" smtClean="0"/>
              <a:t>Tijdsduur: hoelang gaat de presentatie duren?</a:t>
            </a:r>
          </a:p>
          <a:p>
            <a:pPr marL="171450" indent="-171450">
              <a:buFontTx/>
              <a:buChar char="-"/>
            </a:pPr>
            <a:r>
              <a:rPr lang="nl-NL" altLang="nl-NL" baseline="0" dirty="0" smtClean="0"/>
              <a:t>Geef aan of het publiek vragen kan stellen.</a:t>
            </a:r>
          </a:p>
        </p:txBody>
      </p:sp>
      <p:sp>
        <p:nvSpPr>
          <p:cNvPr id="12292"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B5A7E352-E6DF-486E-B56E-C75775BCA604}" type="slidenum">
              <a:rPr lang="en-US" altLang="nl-NL" sz="1200" smtClean="0">
                <a:latin typeface="Arial" panose="020B0604020202020204" pitchFamily="34" charset="0"/>
              </a:rPr>
              <a:pPr/>
              <a:t>6</a:t>
            </a:fld>
            <a:endParaRPr lang="en-US" altLang="nl-NL" sz="1200" smtClean="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jdelijke aanduiding voor dia-afbeelding 1"/>
          <p:cNvSpPr>
            <a:spLocks noGrp="1" noRot="1" noChangeAspect="1" noTextEdit="1"/>
          </p:cNvSpPr>
          <p:nvPr>
            <p:ph type="sldImg"/>
          </p:nvPr>
        </p:nvSpPr>
        <p:spPr>
          <a:ln/>
        </p:spPr>
      </p:sp>
      <p:sp>
        <p:nvSpPr>
          <p:cNvPr id="14339"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Jullie</a:t>
            </a:r>
            <a:r>
              <a:rPr lang="nl-NL" altLang="nl-NL" baseline="0" dirty="0" smtClean="0"/>
              <a:t> krijgen natuurlijk niet echt een donorformulier, dat was een voorbeeld van materiaal toesturen of uitdelen.</a:t>
            </a:r>
          </a:p>
          <a:p>
            <a:r>
              <a:rPr lang="nl-NL" altLang="nl-NL" dirty="0" smtClean="0"/>
              <a:t>Hoewel we het nog regelmatig zien gebeuren in de eerste weken van deze periode, is het natuurlijk niet de bedoeling dat je begint met de woorden: “Ik doe mijn presentatie over …. (konijnen)”. Het is tenslotte geen spreekbeurt op de middelbare school. Je publiek merkt vanzelf welke richting je presentatie op gaat en over welk onderwerp het gaat. Soms kan het juist van pas komen als je niet meteen duidelijk maakt wat het onderwerp van je presentatie is. Dan blijven ze nog even in spanning. </a:t>
            </a:r>
          </a:p>
          <a:p>
            <a:r>
              <a:rPr lang="nl-NL" altLang="nl-NL" dirty="0" smtClean="0"/>
              <a:t>Vermijd dus clichématige openingen en gebruik niet te veel tijd voor de opening. Zorg er daarnaast voor dat de aandacht in het begin op jou gericht is en begin daarom niet met een uitgebreid filmpje. </a:t>
            </a:r>
          </a:p>
          <a:p>
            <a:r>
              <a:rPr lang="nl-NL" altLang="nl-NL" dirty="0" smtClean="0"/>
              <a:t>Je hoeft je publiek ook echt niet te vertellen dat je het niet hebt voorbereid of dat je zenuwachtig bent. Ook dat merken ze vanzelf wel. Door er de nadruk op te leggen, zal het alleen maar meer opvallen en aandacht krijgen. Als het goed is, accepteert de klas dat sommige mensen zenuwachtig zijn en dat hoort er gewoon bij. Besteedt er zo min mogelijk aandacht aan zonder dat je het probeert te verbergen.</a:t>
            </a:r>
          </a:p>
          <a:p>
            <a:endParaRPr lang="nl-NL" altLang="nl-NL" dirty="0" smtClean="0"/>
          </a:p>
        </p:txBody>
      </p:sp>
      <p:sp>
        <p:nvSpPr>
          <p:cNvPr id="14340"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3805EAC6-166E-4A80-9E62-1A800936CA85}" type="slidenum">
              <a:rPr lang="en-US" altLang="nl-NL" sz="1200" smtClean="0">
                <a:latin typeface="Arial" panose="020B0604020202020204" pitchFamily="34" charset="0"/>
              </a:rPr>
              <a:pPr/>
              <a:t>7</a:t>
            </a:fld>
            <a:endParaRPr lang="en-US" altLang="nl-NL" sz="1200"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a:ln/>
        </p:spPr>
      </p:sp>
      <p:sp>
        <p:nvSpPr>
          <p:cNvPr id="12291"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Zoals ook vorige week besproken is het van belang dat je je publiek kent. Zorg er voor dat zij je boodschap begrijpen.</a:t>
            </a:r>
          </a:p>
          <a:p>
            <a:r>
              <a:rPr lang="nl-NL" altLang="nl-NL" dirty="0" smtClean="0"/>
              <a:t>Gebruik daarnaast een duidelijke structuur. Maak na de opening bijvoorbeeld meteen duidelijk dat je de 3 meest belangrijke punten gaat bespreken om je boodschap kracht bij te zetten. Laat duidelijk blijken wanneer je het ene punt afrondt en het volgende punt begint. Om de structuur meer kracht bij te zetten is het van belang dat je rust inbouwt. Na elk punt even een paar seconden rust waarin je niet spreekt. Als je gewoon door blijft praten, is het minder duidelijk dat je een nieuw punt bent begonnen.</a:t>
            </a:r>
          </a:p>
          <a:p>
            <a:r>
              <a:rPr lang="nl-NL" altLang="nl-NL" dirty="0" smtClean="0"/>
              <a:t>Zet </a:t>
            </a:r>
            <a:r>
              <a:rPr lang="nl-NL" altLang="nl-NL" dirty="0" smtClean="0"/>
              <a:t>je verhaal ook kracht bij door het visueel en auditief te ondersteunen zonder dat dit afleidt van jouw verhaal. Te veel tekst op een slide zorgt er voor dat je publiek deze tekst gaat lezen. Hierdoor zullen ze niet meer de aandacht hebben voor jouw verhaal. Zet dus alleen steekwoorden of hele korte zinnen op de slide en zorg voor een verzorgde vormgeving van je </a:t>
            </a:r>
            <a:r>
              <a:rPr lang="nl-NL" altLang="nl-NL" dirty="0" err="1" smtClean="0"/>
              <a:t>powerpoint</a:t>
            </a:r>
            <a:r>
              <a:rPr lang="nl-NL" altLang="nl-NL" dirty="0" smtClean="0"/>
              <a:t> of ander materiaal.</a:t>
            </a:r>
          </a:p>
          <a:p>
            <a:r>
              <a:rPr lang="nl-NL" altLang="nl-NL" dirty="0" smtClean="0"/>
              <a:t>Wees professioneel. We begrijpen best dat je geen vormgever bent, maar het ziet er niet zo professioneel uit als je op 1 slide allemaal verschillende plaatjes plakt die je op google hebt gevonden</a:t>
            </a:r>
            <a:r>
              <a:rPr lang="nl-NL" altLang="nl-NL" dirty="0" smtClean="0"/>
              <a:t>.</a:t>
            </a:r>
          </a:p>
          <a:p>
            <a:endParaRPr lang="nl-NL" altLang="nl-NL" dirty="0" smtClean="0"/>
          </a:p>
          <a:p>
            <a:pPr marL="0" marR="0" lvl="0" indent="0" algn="l" defTabSz="457200" rtl="0" eaLnBrk="0" fontAlgn="base" latinLnBrk="0" hangingPunct="0">
              <a:lnSpc>
                <a:spcPct val="100000"/>
              </a:lnSpc>
              <a:spcBef>
                <a:spcPct val="30000"/>
              </a:spcBef>
              <a:spcAft>
                <a:spcPct val="0"/>
              </a:spcAft>
              <a:buClrTx/>
              <a:buSzTx/>
              <a:buFontTx/>
              <a:buNone/>
              <a:tabLst/>
              <a:defRPr/>
            </a:pPr>
            <a:r>
              <a:rPr lang="nl-NL" altLang="nl-NL" dirty="0" smtClean="0"/>
              <a:t>Indien je in de toekomst een presentatie voor een externe opdrachtgever gaat geven is het van</a:t>
            </a:r>
            <a:r>
              <a:rPr lang="nl-NL" altLang="nl-NL" baseline="0" dirty="0" smtClean="0"/>
              <a:t> belang dat je je spreektijd beperkt. </a:t>
            </a:r>
            <a:r>
              <a:rPr lang="nl-NL" altLang="nl-NL" dirty="0" smtClean="0"/>
              <a:t>Het is enorm moeilijk om langer dan 25 minuten met je aandacht bij een presentatie te blijven. Het is niet voor niks dat een TED-talk altijd maar 15 minuten mag duren. Je hebt waarschijnlijk in de afgelopen presentaties al wel gemerkt dat je in 5 minuten ontzettend veel kunt vertellen.</a:t>
            </a:r>
          </a:p>
          <a:p>
            <a:endParaRPr lang="nl-NL" altLang="nl-NL" dirty="0" smtClean="0"/>
          </a:p>
          <a:p>
            <a:endParaRPr lang="nl-NL" altLang="nl-NL" dirty="0" smtClean="0"/>
          </a:p>
        </p:txBody>
      </p:sp>
      <p:sp>
        <p:nvSpPr>
          <p:cNvPr id="12292"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B5A7E352-E6DF-486E-B56E-C75775BCA604}" type="slidenum">
              <a:rPr lang="en-US" altLang="nl-NL" sz="1200" smtClean="0">
                <a:latin typeface="Arial" panose="020B0604020202020204" pitchFamily="34" charset="0"/>
              </a:rPr>
              <a:pPr/>
              <a:t>8</a:t>
            </a:fld>
            <a:endParaRPr lang="en-US" altLang="nl-NL" sz="1200" smtClean="0">
              <a:latin typeface="Arial" panose="020B0604020202020204" pitchFamily="34" charset="0"/>
            </a:endParaRPr>
          </a:p>
        </p:txBody>
      </p:sp>
    </p:spTree>
    <p:extLst>
      <p:ext uri="{BB962C8B-B14F-4D97-AF65-F5344CB8AC3E}">
        <p14:creationId xmlns:p14="http://schemas.microsoft.com/office/powerpoint/2010/main" val="3950120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p:cNvSpPr>
            <a:spLocks noGrp="1" noRot="1" noChangeAspect="1" noTextEdit="1"/>
          </p:cNvSpPr>
          <p:nvPr>
            <p:ph type="sldImg"/>
          </p:nvPr>
        </p:nvSpPr>
        <p:spPr>
          <a:ln/>
        </p:spPr>
      </p:sp>
      <p:sp>
        <p:nvSpPr>
          <p:cNvPr id="18435"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Als je de belangrijkste punten van je presentatie hebt besproken dan komt het slot. Het toetje van de maaltijd.</a:t>
            </a:r>
            <a:br>
              <a:rPr lang="nl-NL" altLang="nl-NL" dirty="0" smtClean="0"/>
            </a:br>
            <a:r>
              <a:rPr lang="nl-NL" altLang="nl-NL" dirty="0" smtClean="0"/>
              <a:t>Begin met een korte samenvatting. Je laat de belangrijkste punten uit je presentatie nog een keer de revue passeren en geeft een conclusie. Dit kan bijvoorbeeld gepaard gaan met het nogmaals benoemen van je kernboodschap. “En daarom vind ik het zo belangrijk dat we op 4 mei altijd de mensen blijven herdenken die hebben gestreden voor onze vrijheid”.</a:t>
            </a:r>
          </a:p>
          <a:p>
            <a:r>
              <a:rPr lang="nl-NL" altLang="nl-NL" dirty="0" smtClean="0"/>
              <a:t>“Om die reden wil ik jullie vragen om volgend jaar op 4 mei allemaal de vlag halfstok te hangen en op 5 mei de lag uit te hangen”. Koppel je kernboodschap aan een actiepunt. Je geeft je publiek op die manier iets mee voor de toekomst. Om over na te denken.</a:t>
            </a:r>
          </a:p>
          <a:p>
            <a:r>
              <a:rPr lang="nl-NL" altLang="nl-NL" dirty="0" smtClean="0"/>
              <a:t>Met een grande finale, kun je vervolgens afsluiten. Dit is de positieve tegenhanger van de woorden: “Dit was mijn presentatie”.</a:t>
            </a:r>
          </a:p>
          <a:p>
            <a:r>
              <a:rPr lang="nl-NL" altLang="nl-NL" dirty="0" smtClean="0"/>
              <a:t>Je trekt nog even alles uit de kast om het publiek te doordrenken van jouw boodschap en dan bedank je voor de aandacht. </a:t>
            </a:r>
          </a:p>
        </p:txBody>
      </p:sp>
      <p:sp>
        <p:nvSpPr>
          <p:cNvPr id="18436"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C9E2D556-9687-4E1F-B0BD-B77681686243}" type="slidenum">
              <a:rPr lang="en-US" altLang="nl-NL" sz="1200" smtClean="0">
                <a:latin typeface="Arial" panose="020B0604020202020204" pitchFamily="34" charset="0"/>
              </a:rPr>
              <a:pPr/>
              <a:t>9</a:t>
            </a:fld>
            <a:endParaRPr lang="en-US" altLang="nl-NL" sz="1200"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3" name="Picture 2" descr="Basis P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4"/>
          <p:cNvSpPr txBox="1">
            <a:spLocks noChangeArrowheads="1"/>
          </p:cNvSpPr>
          <p:nvPr/>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Fontys Frutiger" panose="00000400000000000000" pitchFamily="2" charset="0"/>
                <a:ea typeface="ＭＳ Ｐゴシック" panose="020B0600070205080204" pitchFamily="34" charset="-128"/>
              </a:defRPr>
            </a:lvl1pPr>
            <a:lvl2pPr marL="742950" indent="-285750" defTabSz="762000">
              <a:defRPr sz="2400">
                <a:solidFill>
                  <a:schemeClr val="tx1"/>
                </a:solidFill>
                <a:latin typeface="Fontys Frutiger" panose="00000400000000000000" pitchFamily="2" charset="0"/>
                <a:ea typeface="ＭＳ Ｐゴシック" panose="020B0600070205080204" pitchFamily="34" charset="-128"/>
              </a:defRPr>
            </a:lvl2pPr>
            <a:lvl3pPr marL="1143000" indent="-228600" defTabSz="762000">
              <a:defRPr sz="2400">
                <a:solidFill>
                  <a:schemeClr val="tx1"/>
                </a:solidFill>
                <a:latin typeface="Fontys Frutiger" panose="00000400000000000000" pitchFamily="2" charset="0"/>
                <a:ea typeface="ＭＳ Ｐゴシック" panose="020B0600070205080204" pitchFamily="34" charset="-128"/>
              </a:defRPr>
            </a:lvl3pPr>
            <a:lvl4pPr marL="1600200" indent="-228600" defTabSz="762000">
              <a:defRPr sz="2400">
                <a:solidFill>
                  <a:schemeClr val="tx1"/>
                </a:solidFill>
                <a:latin typeface="Fontys Frutiger" panose="00000400000000000000" pitchFamily="2" charset="0"/>
                <a:ea typeface="ＭＳ Ｐゴシック" panose="020B0600070205080204" pitchFamily="34" charset="-128"/>
              </a:defRPr>
            </a:lvl4pPr>
            <a:lvl5pPr marL="2057400" indent="-228600" defTabSz="762000">
              <a:defRPr sz="2400">
                <a:solidFill>
                  <a:schemeClr val="tx1"/>
                </a:solidFill>
                <a:latin typeface="Fontys Frutiger" panose="00000400000000000000" pitchFamily="2" charset="0"/>
                <a:ea typeface="ＭＳ Ｐゴシック" panose="020B0600070205080204" pitchFamily="34" charset="-128"/>
              </a:defRPr>
            </a:lvl5pPr>
            <a:lvl6pPr marL="25146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pPr>
              <a:spcBef>
                <a:spcPct val="50000"/>
              </a:spcBef>
              <a:defRPr/>
            </a:pPr>
            <a:fld id="{85BD4E6E-8A88-4BBD-8954-0D5D0C400486}" type="slidenum">
              <a:rPr lang="en-US" altLang="nl-NL" sz="1400" smtClean="0"/>
              <a:pPr>
                <a:spcBef>
                  <a:spcPct val="50000"/>
                </a:spcBef>
                <a:defRPr/>
              </a:pPr>
              <a:t>‹nr.›</a:t>
            </a:fld>
            <a:endParaRPr lang="en-US" altLang="nl-NL" smtClean="0"/>
          </a:p>
        </p:txBody>
      </p:sp>
      <p:sp>
        <p:nvSpPr>
          <p:cNvPr id="5" name="Rectangle 5"/>
          <p:cNvSpPr>
            <a:spLocks noChangeArrowheads="1"/>
          </p:cNvSpPr>
          <p:nvPr/>
        </p:nvSpPr>
        <p:spPr bwMode="auto">
          <a:xfrm>
            <a:off x="685800" y="2286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nchor="ctr"/>
          <a:lstStyle>
            <a:lvl1pPr>
              <a:defRPr sz="2400">
                <a:solidFill>
                  <a:schemeClr val="tx1"/>
                </a:solidFill>
                <a:latin typeface="Fontys Frutiger" pitchFamily="2" charset="0"/>
                <a:ea typeface="ＭＳ Ｐゴシック" pitchFamily="34" charset="-128"/>
              </a:defRPr>
            </a:lvl1pPr>
            <a:lvl2pPr marL="742950" indent="-285750">
              <a:defRPr sz="2400">
                <a:solidFill>
                  <a:schemeClr val="tx1"/>
                </a:solidFill>
                <a:latin typeface="Fontys Frutiger" pitchFamily="2" charset="0"/>
                <a:ea typeface="ＭＳ Ｐゴシック" pitchFamily="34" charset="-128"/>
              </a:defRPr>
            </a:lvl2pPr>
            <a:lvl3pPr marL="1143000" indent="-228600">
              <a:defRPr sz="2400">
                <a:solidFill>
                  <a:schemeClr val="tx1"/>
                </a:solidFill>
                <a:latin typeface="Fontys Frutiger" pitchFamily="2" charset="0"/>
                <a:ea typeface="ＭＳ Ｐゴシック" pitchFamily="34" charset="-128"/>
              </a:defRPr>
            </a:lvl3pPr>
            <a:lvl4pPr marL="1600200" indent="-228600">
              <a:defRPr sz="2400">
                <a:solidFill>
                  <a:schemeClr val="tx1"/>
                </a:solidFill>
                <a:latin typeface="Fontys Frutiger" pitchFamily="2" charset="0"/>
                <a:ea typeface="ＭＳ Ｐゴシック" pitchFamily="34" charset="-128"/>
              </a:defRPr>
            </a:lvl4pPr>
            <a:lvl5pPr marL="2057400" indent="-228600">
              <a:defRPr sz="2400">
                <a:solidFill>
                  <a:schemeClr val="tx1"/>
                </a:solidFill>
                <a:latin typeface="Fontys Frutiger" pitchFamily="2"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9pPr>
          </a:lstStyle>
          <a:p>
            <a:pPr>
              <a:defRPr/>
            </a:pPr>
            <a:endParaRPr lang="en-US" altLang="nl-NL" smtClean="0">
              <a:latin typeface="Arial" charset="0"/>
            </a:endParaRPr>
          </a:p>
        </p:txBody>
      </p:sp>
      <p:sp>
        <p:nvSpPr>
          <p:cNvPr id="6" name="Rectangle 6"/>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Fontys Frutiger" pitchFamily="2" charset="0"/>
                <a:ea typeface="ＭＳ Ｐゴシック" pitchFamily="34" charset="-128"/>
              </a:defRPr>
            </a:lvl1pPr>
            <a:lvl2pPr marL="742950" indent="-285750">
              <a:defRPr sz="2400">
                <a:solidFill>
                  <a:schemeClr val="tx1"/>
                </a:solidFill>
                <a:latin typeface="Fontys Frutiger" pitchFamily="2" charset="0"/>
                <a:ea typeface="ＭＳ Ｐゴシック" pitchFamily="34" charset="-128"/>
              </a:defRPr>
            </a:lvl2pPr>
            <a:lvl3pPr marL="1143000" indent="-228600">
              <a:defRPr sz="2400">
                <a:solidFill>
                  <a:schemeClr val="tx1"/>
                </a:solidFill>
                <a:latin typeface="Fontys Frutiger" pitchFamily="2" charset="0"/>
                <a:ea typeface="ＭＳ Ｐゴシック" pitchFamily="34" charset="-128"/>
              </a:defRPr>
            </a:lvl3pPr>
            <a:lvl4pPr marL="1600200" indent="-228600">
              <a:defRPr sz="2400">
                <a:solidFill>
                  <a:schemeClr val="tx1"/>
                </a:solidFill>
                <a:latin typeface="Fontys Frutiger" pitchFamily="2" charset="0"/>
                <a:ea typeface="ＭＳ Ｐゴシック" pitchFamily="34" charset="-128"/>
              </a:defRPr>
            </a:lvl4pPr>
            <a:lvl5pPr marL="2057400" indent="-228600">
              <a:defRPr sz="2400">
                <a:solidFill>
                  <a:schemeClr val="tx1"/>
                </a:solidFill>
                <a:latin typeface="Fontys Frutiger" pitchFamily="2"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9pPr>
          </a:lstStyle>
          <a:p>
            <a:pPr>
              <a:defRPr/>
            </a:pPr>
            <a:endParaRPr lang="en-US" altLang="nl-NL" smtClean="0">
              <a:latin typeface="Arial" charset="0"/>
            </a:endParaRPr>
          </a:p>
        </p:txBody>
      </p:sp>
      <p:pic>
        <p:nvPicPr>
          <p:cNvPr id="7" name="Picture 7" descr="Fon525_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3"/>
          <p:cNvSpPr>
            <a:spLocks noGrp="1" noChangeArrowheads="1"/>
          </p:cNvSpPr>
          <p:nvPr>
            <p:ph type="ctrTitle"/>
          </p:nvPr>
        </p:nvSpPr>
        <p:spPr>
          <a:xfrm>
            <a:off x="685800" y="2130425"/>
            <a:ext cx="7772400" cy="1470025"/>
          </a:xfrm>
        </p:spPr>
        <p:txBody>
          <a:bodyPr/>
          <a:lstStyle>
            <a:lvl1pPr algn="ctr">
              <a:defRPr sz="3200"/>
            </a:lvl1pPr>
          </a:lstStyle>
          <a:p>
            <a:r>
              <a:rPr lang="nl-NL"/>
              <a:t>Klik om het opmaakprofiel te bewerken</a:t>
            </a:r>
          </a:p>
        </p:txBody>
      </p:sp>
    </p:spTree>
    <p:extLst>
      <p:ext uri="{BB962C8B-B14F-4D97-AF65-F5344CB8AC3E}">
        <p14:creationId xmlns:p14="http://schemas.microsoft.com/office/powerpoint/2010/main" val="3943326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90748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77038" y="0"/>
            <a:ext cx="2106612" cy="63817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0"/>
            <a:ext cx="6167438" cy="63817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018353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3" name="Picture 2" descr="Basis P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5"/>
          <p:cNvSpPr txBox="1">
            <a:spLocks noChangeArrowheads="1"/>
          </p:cNvSpPr>
          <p:nvPr/>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Arial" panose="020B0604020202020204" pitchFamily="34" charset="0"/>
              </a:defRPr>
            </a:lvl1pPr>
            <a:lvl2pPr marL="742950" indent="-285750" defTabSz="762000">
              <a:defRPr sz="2400">
                <a:solidFill>
                  <a:schemeClr val="tx1"/>
                </a:solidFill>
                <a:latin typeface="Arial" panose="020B0604020202020204" pitchFamily="34" charset="0"/>
              </a:defRPr>
            </a:lvl2pPr>
            <a:lvl3pPr marL="1143000" indent="-228600" defTabSz="762000">
              <a:defRPr sz="2400">
                <a:solidFill>
                  <a:schemeClr val="tx1"/>
                </a:solidFill>
                <a:latin typeface="Arial" panose="020B0604020202020204" pitchFamily="34" charset="0"/>
              </a:defRPr>
            </a:lvl3pPr>
            <a:lvl4pPr marL="1600200" indent="-228600" defTabSz="762000">
              <a:defRPr sz="2400">
                <a:solidFill>
                  <a:schemeClr val="tx1"/>
                </a:solidFill>
                <a:latin typeface="Arial" panose="020B0604020202020204" pitchFamily="34" charset="0"/>
              </a:defRPr>
            </a:lvl4pPr>
            <a:lvl5pPr marL="2057400" indent="-228600" defTabSz="762000">
              <a:defRPr sz="24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Arial" panose="020B0604020202020204" pitchFamily="34" charset="0"/>
              </a:defRPr>
            </a:lvl9pPr>
          </a:lstStyle>
          <a:p>
            <a:pPr>
              <a:spcBef>
                <a:spcPct val="50000"/>
              </a:spcBef>
              <a:defRPr/>
            </a:pPr>
            <a:fld id="{2C8F86FB-9055-482A-AA90-DE3F664A4FC7}" type="slidenum">
              <a:rPr lang="en-US" altLang="nl-NL" sz="1400" smtClean="0">
                <a:latin typeface="Fontys Frutiger" panose="00000400000000000000" pitchFamily="2" charset="0"/>
              </a:rPr>
              <a:pPr>
                <a:spcBef>
                  <a:spcPct val="50000"/>
                </a:spcBef>
                <a:defRPr/>
              </a:pPr>
              <a:t>‹nr.›</a:t>
            </a:fld>
            <a:endParaRPr lang="en-US" altLang="nl-NL" smtClean="0">
              <a:latin typeface="Fontys Frutiger" panose="00000400000000000000" pitchFamily="2" charset="0"/>
            </a:endParaRPr>
          </a:p>
        </p:txBody>
      </p:sp>
      <p:sp>
        <p:nvSpPr>
          <p:cNvPr id="5" name="Rectangle 6"/>
          <p:cNvSpPr>
            <a:spLocks noChangeArrowheads="1"/>
          </p:cNvSpPr>
          <p:nvPr/>
        </p:nvSpPr>
        <p:spPr bwMode="auto">
          <a:xfrm>
            <a:off x="685800" y="2286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nchor="ctr"/>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defRPr/>
            </a:pPr>
            <a:endParaRPr lang="en-US" altLang="nl-NL" sz="4400" b="1" smtClean="0"/>
          </a:p>
        </p:txBody>
      </p:sp>
      <p:sp>
        <p:nvSpPr>
          <p:cNvPr id="6" name="Rectangle 7"/>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spcBef>
                <a:spcPct val="20000"/>
              </a:spcBef>
              <a:buFontTx/>
              <a:buChar char="•"/>
              <a:defRPr/>
            </a:pPr>
            <a:endParaRPr lang="en-US" altLang="nl-NL" sz="3200" smtClean="0"/>
          </a:p>
        </p:txBody>
      </p:sp>
      <p:pic>
        <p:nvPicPr>
          <p:cNvPr id="7" name="Picture 9" descr="Fon525_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Rectangle 4"/>
          <p:cNvSpPr>
            <a:spLocks noGrp="1" noChangeArrowheads="1"/>
          </p:cNvSpPr>
          <p:nvPr>
            <p:ph type="ctrTitle"/>
          </p:nvPr>
        </p:nvSpPr>
        <p:spPr>
          <a:xfrm>
            <a:off x="685800" y="2130425"/>
            <a:ext cx="7772400" cy="1470025"/>
          </a:xfrm>
        </p:spPr>
        <p:txBody>
          <a:bodyPr/>
          <a:lstStyle>
            <a:lvl1pPr algn="ctr">
              <a:defRPr sz="4400"/>
            </a:lvl1pPr>
          </a:lstStyle>
          <a:p>
            <a:r>
              <a:rPr lang="nl-NL"/>
              <a:t>Klik om het opmaakprofiel te bewerken</a:t>
            </a:r>
          </a:p>
        </p:txBody>
      </p:sp>
    </p:spTree>
    <p:extLst>
      <p:ext uri="{BB962C8B-B14F-4D97-AF65-F5344CB8AC3E}">
        <p14:creationId xmlns:p14="http://schemas.microsoft.com/office/powerpoint/2010/main" val="3671414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138071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extLst>
      <p:ext uri="{BB962C8B-B14F-4D97-AF65-F5344CB8AC3E}">
        <p14:creationId xmlns:p14="http://schemas.microsoft.com/office/powerpoint/2010/main" val="3000650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56945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85781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6153572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5350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265682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6355239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15258233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41148015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77038" y="0"/>
            <a:ext cx="2106612" cy="63817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0"/>
            <a:ext cx="6167438" cy="63817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745840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extLst>
      <p:ext uri="{BB962C8B-B14F-4D97-AF65-F5344CB8AC3E}">
        <p14:creationId xmlns:p14="http://schemas.microsoft.com/office/powerpoint/2010/main" val="198538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859975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3145445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5885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824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2022719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33196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Basis PP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209800" y="0"/>
            <a:ext cx="667385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ctr" anchorCtr="0" compatLnSpc="1">
            <a:prstTxWarp prst="textNoShape">
              <a:avLst/>
            </a:prstTxWarp>
          </a:bodyPr>
          <a:lstStyle/>
          <a:p>
            <a:pPr lvl="0"/>
            <a:r>
              <a:rPr lang="nl-NL" altLang="nl-NL" smtClean="0"/>
              <a:t>Titelstijl van model bewerken</a:t>
            </a:r>
          </a:p>
        </p:txBody>
      </p:sp>
      <p:sp>
        <p:nvSpPr>
          <p:cNvPr id="1028" name="Rectangle 4"/>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defTabSz="762000">
              <a:defRPr sz="2400">
                <a:solidFill>
                  <a:schemeClr val="tx1"/>
                </a:solidFill>
                <a:latin typeface="Fontys Frutiger" pitchFamily="2" charset="0"/>
                <a:ea typeface="ＭＳ Ｐゴシック" pitchFamily="34" charset="-128"/>
              </a:defRPr>
            </a:lvl1pPr>
            <a:lvl2pPr marL="742950" indent="-285750" defTabSz="762000">
              <a:defRPr sz="2400">
                <a:solidFill>
                  <a:schemeClr val="tx1"/>
                </a:solidFill>
                <a:latin typeface="Fontys Frutiger" pitchFamily="2" charset="0"/>
                <a:ea typeface="ＭＳ Ｐゴシック" pitchFamily="34" charset="-128"/>
              </a:defRPr>
            </a:lvl2pPr>
            <a:lvl3pPr marL="1143000" indent="-228600" defTabSz="762000">
              <a:defRPr sz="2400">
                <a:solidFill>
                  <a:schemeClr val="tx1"/>
                </a:solidFill>
                <a:latin typeface="Fontys Frutiger" pitchFamily="2" charset="0"/>
                <a:ea typeface="ＭＳ Ｐゴシック" pitchFamily="34" charset="-128"/>
              </a:defRPr>
            </a:lvl3pPr>
            <a:lvl4pPr marL="1600200" indent="-228600" defTabSz="762000">
              <a:defRPr sz="2400">
                <a:solidFill>
                  <a:schemeClr val="tx1"/>
                </a:solidFill>
                <a:latin typeface="Fontys Frutiger" pitchFamily="2" charset="0"/>
                <a:ea typeface="ＭＳ Ｐゴシック" pitchFamily="34" charset="-128"/>
              </a:defRPr>
            </a:lvl4pPr>
            <a:lvl5pPr marL="2057400" indent="-228600" defTabSz="762000">
              <a:defRPr sz="2400">
                <a:solidFill>
                  <a:schemeClr val="tx1"/>
                </a:solidFill>
                <a:latin typeface="Fontys Frutiger" pitchFamily="2" charset="0"/>
                <a:ea typeface="ＭＳ Ｐゴシック" pitchFamily="34" charset="-128"/>
              </a:defRPr>
            </a:lvl5pPr>
            <a:lvl6pPr marL="2514600" indent="-228600" algn="ctr" defTabSz="762000" eaLnBrk="0" fontAlgn="base" hangingPunct="0">
              <a:spcBef>
                <a:spcPct val="0"/>
              </a:spcBef>
              <a:spcAft>
                <a:spcPct val="0"/>
              </a:spcAft>
              <a:defRPr sz="2400">
                <a:solidFill>
                  <a:schemeClr val="tx1"/>
                </a:solidFill>
                <a:latin typeface="Fontys Frutiger" pitchFamily="2" charset="0"/>
                <a:ea typeface="ＭＳ Ｐゴシック" pitchFamily="34" charset="-128"/>
              </a:defRPr>
            </a:lvl6pPr>
            <a:lvl7pPr marL="2971800" indent="-228600" algn="ctr" defTabSz="762000" eaLnBrk="0" fontAlgn="base" hangingPunct="0">
              <a:spcBef>
                <a:spcPct val="0"/>
              </a:spcBef>
              <a:spcAft>
                <a:spcPct val="0"/>
              </a:spcAft>
              <a:defRPr sz="2400">
                <a:solidFill>
                  <a:schemeClr val="tx1"/>
                </a:solidFill>
                <a:latin typeface="Fontys Frutiger" pitchFamily="2" charset="0"/>
                <a:ea typeface="ＭＳ Ｐゴシック" pitchFamily="34" charset="-128"/>
              </a:defRPr>
            </a:lvl7pPr>
            <a:lvl8pPr marL="3429000" indent="-228600" algn="ctr" defTabSz="762000" eaLnBrk="0" fontAlgn="base" hangingPunct="0">
              <a:spcBef>
                <a:spcPct val="0"/>
              </a:spcBef>
              <a:spcAft>
                <a:spcPct val="0"/>
              </a:spcAft>
              <a:defRPr sz="2400">
                <a:solidFill>
                  <a:schemeClr val="tx1"/>
                </a:solidFill>
                <a:latin typeface="Fontys Frutiger" pitchFamily="2" charset="0"/>
                <a:ea typeface="ＭＳ Ｐゴシック" pitchFamily="34" charset="-128"/>
              </a:defRPr>
            </a:lvl8pPr>
            <a:lvl9pPr marL="3886200" indent="-228600" algn="ctr" defTabSz="762000" eaLnBrk="0" fontAlgn="base" hangingPunct="0">
              <a:spcBef>
                <a:spcPct val="0"/>
              </a:spcBef>
              <a:spcAft>
                <a:spcPct val="0"/>
              </a:spcAft>
              <a:defRPr sz="2400">
                <a:solidFill>
                  <a:schemeClr val="tx1"/>
                </a:solidFill>
                <a:latin typeface="Fontys Frutiger" pitchFamily="2" charset="0"/>
                <a:ea typeface="ＭＳ Ｐゴシック" pitchFamily="34" charset="-128"/>
              </a:defRPr>
            </a:lvl9pPr>
          </a:lstStyle>
          <a:p>
            <a:pPr algn="ctr">
              <a:spcBef>
                <a:spcPct val="20000"/>
              </a:spcBef>
              <a:defRPr/>
            </a:pPr>
            <a:endParaRPr lang="en-US" altLang="nl-NL" sz="2800" b="1" smtClean="0">
              <a:solidFill>
                <a:srgbClr val="280049"/>
              </a:solidFill>
            </a:endParaRPr>
          </a:p>
        </p:txBody>
      </p:sp>
      <p:sp>
        <p:nvSpPr>
          <p:cNvPr id="1029" name="Text Box 5"/>
          <p:cNvSpPr txBox="1">
            <a:spLocks noChangeArrowheads="1"/>
          </p:cNvSpPr>
          <p:nvPr/>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Fontys Frutiger" panose="00000400000000000000" pitchFamily="2" charset="0"/>
                <a:ea typeface="ＭＳ Ｐゴシック" panose="020B0600070205080204" pitchFamily="34" charset="-128"/>
              </a:defRPr>
            </a:lvl1pPr>
            <a:lvl2pPr marL="742950" indent="-285750" defTabSz="762000">
              <a:defRPr sz="2400">
                <a:solidFill>
                  <a:schemeClr val="tx1"/>
                </a:solidFill>
                <a:latin typeface="Fontys Frutiger" panose="00000400000000000000" pitchFamily="2" charset="0"/>
                <a:ea typeface="ＭＳ Ｐゴシック" panose="020B0600070205080204" pitchFamily="34" charset="-128"/>
              </a:defRPr>
            </a:lvl2pPr>
            <a:lvl3pPr marL="1143000" indent="-228600" defTabSz="762000">
              <a:defRPr sz="2400">
                <a:solidFill>
                  <a:schemeClr val="tx1"/>
                </a:solidFill>
                <a:latin typeface="Fontys Frutiger" panose="00000400000000000000" pitchFamily="2" charset="0"/>
                <a:ea typeface="ＭＳ Ｐゴシック" panose="020B0600070205080204" pitchFamily="34" charset="-128"/>
              </a:defRPr>
            </a:lvl3pPr>
            <a:lvl4pPr marL="1600200" indent="-228600" defTabSz="762000">
              <a:defRPr sz="2400">
                <a:solidFill>
                  <a:schemeClr val="tx1"/>
                </a:solidFill>
                <a:latin typeface="Fontys Frutiger" panose="00000400000000000000" pitchFamily="2" charset="0"/>
                <a:ea typeface="ＭＳ Ｐゴシック" panose="020B0600070205080204" pitchFamily="34" charset="-128"/>
              </a:defRPr>
            </a:lvl4pPr>
            <a:lvl5pPr marL="2057400" indent="-228600" defTabSz="762000">
              <a:defRPr sz="2400">
                <a:solidFill>
                  <a:schemeClr val="tx1"/>
                </a:solidFill>
                <a:latin typeface="Fontys Frutiger" panose="00000400000000000000" pitchFamily="2" charset="0"/>
                <a:ea typeface="ＭＳ Ｐゴシック" panose="020B0600070205080204" pitchFamily="34" charset="-128"/>
              </a:defRPr>
            </a:lvl5pPr>
            <a:lvl6pPr marL="25146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pPr>
              <a:spcBef>
                <a:spcPct val="50000"/>
              </a:spcBef>
              <a:defRPr/>
            </a:pPr>
            <a:fld id="{DFC1CA4D-2858-49FF-B14B-4BB7866E0FB3}" type="slidenum">
              <a:rPr lang="en-US" altLang="nl-NL" sz="1400" smtClean="0"/>
              <a:pPr>
                <a:spcBef>
                  <a:spcPct val="50000"/>
                </a:spcBef>
                <a:defRPr/>
              </a:pPr>
              <a:t>‹nr.›</a:t>
            </a:fld>
            <a:endParaRPr lang="en-US" altLang="nl-NL" smtClean="0"/>
          </a:p>
        </p:txBody>
      </p:sp>
      <p:sp>
        <p:nvSpPr>
          <p:cNvPr id="1030" name="Rectangle 6"/>
          <p:cNvSpPr>
            <a:spLocks noGrp="1" noChangeArrowheads="1"/>
          </p:cNvSpPr>
          <p:nvPr>
            <p:ph type="body" idx="1"/>
          </p:nvPr>
        </p:nvSpPr>
        <p:spPr bwMode="auto">
          <a:xfrm>
            <a:off x="457200" y="1773238"/>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0"/>
            <a:r>
              <a:rPr lang="nl-NL" altLang="nl-NL" smtClean="0"/>
              <a:t>eerste niveau</a:t>
            </a:r>
          </a:p>
          <a:p>
            <a:pPr lvl="1"/>
            <a:r>
              <a:rPr lang="nl-NL" altLang="nl-NL" smtClean="0"/>
              <a:t>tweede niveau</a:t>
            </a:r>
          </a:p>
        </p:txBody>
      </p:sp>
      <p:pic>
        <p:nvPicPr>
          <p:cNvPr id="1031" name="Picture 7" descr="Fon525_0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6"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r" defTabSz="762000" rtl="0" eaLnBrk="0" fontAlgn="base" hangingPunct="0">
        <a:spcBef>
          <a:spcPct val="0"/>
        </a:spcBef>
        <a:spcAft>
          <a:spcPct val="0"/>
        </a:spcAft>
        <a:defRPr sz="2800" b="1">
          <a:solidFill>
            <a:srgbClr val="191919"/>
          </a:solidFill>
          <a:latin typeface="+mj-lt"/>
          <a:ea typeface="+mj-ea"/>
          <a:cs typeface="+mj-cs"/>
        </a:defRPr>
      </a:lvl1pPr>
      <a:lvl2pPr algn="r" defTabSz="762000" rtl="0" eaLnBrk="0" fontAlgn="base" hangingPunct="0">
        <a:spcBef>
          <a:spcPct val="0"/>
        </a:spcBef>
        <a:spcAft>
          <a:spcPct val="0"/>
        </a:spcAft>
        <a:defRPr sz="2800" b="1">
          <a:solidFill>
            <a:srgbClr val="191919"/>
          </a:solidFill>
          <a:latin typeface="Fontys Frutiger" pitchFamily="2" charset="0"/>
        </a:defRPr>
      </a:lvl2pPr>
      <a:lvl3pPr algn="r" defTabSz="762000" rtl="0" eaLnBrk="0" fontAlgn="base" hangingPunct="0">
        <a:spcBef>
          <a:spcPct val="0"/>
        </a:spcBef>
        <a:spcAft>
          <a:spcPct val="0"/>
        </a:spcAft>
        <a:defRPr sz="2800" b="1">
          <a:solidFill>
            <a:srgbClr val="191919"/>
          </a:solidFill>
          <a:latin typeface="Fontys Frutiger" pitchFamily="2" charset="0"/>
        </a:defRPr>
      </a:lvl3pPr>
      <a:lvl4pPr algn="r" defTabSz="762000" rtl="0" eaLnBrk="0" fontAlgn="base" hangingPunct="0">
        <a:spcBef>
          <a:spcPct val="0"/>
        </a:spcBef>
        <a:spcAft>
          <a:spcPct val="0"/>
        </a:spcAft>
        <a:defRPr sz="2800" b="1">
          <a:solidFill>
            <a:srgbClr val="191919"/>
          </a:solidFill>
          <a:latin typeface="Fontys Frutiger" pitchFamily="2" charset="0"/>
        </a:defRPr>
      </a:lvl4pPr>
      <a:lvl5pPr algn="r" defTabSz="762000" rtl="0" eaLnBrk="0" fontAlgn="base" hangingPunct="0">
        <a:spcBef>
          <a:spcPct val="0"/>
        </a:spcBef>
        <a:spcAft>
          <a:spcPct val="0"/>
        </a:spcAft>
        <a:defRPr sz="2800" b="1">
          <a:solidFill>
            <a:srgbClr val="191919"/>
          </a:solidFill>
          <a:latin typeface="Fontys Frutiger" pitchFamily="2" charset="0"/>
        </a:defRPr>
      </a:lvl5pPr>
      <a:lvl6pPr marL="457200" algn="r" defTabSz="762000" rtl="0" eaLnBrk="0" fontAlgn="base" hangingPunct="0">
        <a:spcBef>
          <a:spcPct val="0"/>
        </a:spcBef>
        <a:spcAft>
          <a:spcPct val="0"/>
        </a:spcAft>
        <a:defRPr sz="2800" b="1">
          <a:solidFill>
            <a:srgbClr val="191919"/>
          </a:solidFill>
          <a:latin typeface="Fontys Frutiger" pitchFamily="2" charset="0"/>
        </a:defRPr>
      </a:lvl6pPr>
      <a:lvl7pPr marL="914400" algn="r" defTabSz="762000" rtl="0" eaLnBrk="0" fontAlgn="base" hangingPunct="0">
        <a:spcBef>
          <a:spcPct val="0"/>
        </a:spcBef>
        <a:spcAft>
          <a:spcPct val="0"/>
        </a:spcAft>
        <a:defRPr sz="2800" b="1">
          <a:solidFill>
            <a:srgbClr val="191919"/>
          </a:solidFill>
          <a:latin typeface="Fontys Frutiger" pitchFamily="2" charset="0"/>
        </a:defRPr>
      </a:lvl7pPr>
      <a:lvl8pPr marL="1371600" algn="r" defTabSz="762000" rtl="0" eaLnBrk="0" fontAlgn="base" hangingPunct="0">
        <a:spcBef>
          <a:spcPct val="0"/>
        </a:spcBef>
        <a:spcAft>
          <a:spcPct val="0"/>
        </a:spcAft>
        <a:defRPr sz="2800" b="1">
          <a:solidFill>
            <a:srgbClr val="191919"/>
          </a:solidFill>
          <a:latin typeface="Fontys Frutiger" pitchFamily="2" charset="0"/>
        </a:defRPr>
      </a:lvl8pPr>
      <a:lvl9pPr marL="1828800" algn="r" defTabSz="762000" rtl="0" eaLnBrk="0" fontAlgn="base" hangingPunct="0">
        <a:spcBef>
          <a:spcPct val="0"/>
        </a:spcBef>
        <a:spcAft>
          <a:spcPct val="0"/>
        </a:spcAft>
        <a:defRPr sz="2800" b="1">
          <a:solidFill>
            <a:srgbClr val="191919"/>
          </a:solidFill>
          <a:latin typeface="Fontys Frutiger" pitchFamily="2" charset="0"/>
        </a:defRPr>
      </a:lvl9pPr>
    </p:titleStyle>
    <p:bodyStyle>
      <a:lvl1pPr marL="342900" indent="-342900" algn="l" defTabSz="762000" rtl="0" eaLnBrk="0" fontAlgn="base" hangingPunct="0">
        <a:spcBef>
          <a:spcPct val="20000"/>
        </a:spcBef>
        <a:spcAft>
          <a:spcPct val="0"/>
        </a:spcAft>
        <a:defRPr sz="2800" b="1">
          <a:solidFill>
            <a:srgbClr val="280049"/>
          </a:solidFill>
          <a:latin typeface="+mn-lt"/>
          <a:ea typeface="+mn-ea"/>
          <a:cs typeface="+mn-cs"/>
        </a:defRPr>
      </a:lvl1pPr>
      <a:lvl2pPr marL="541338" indent="-273050" algn="l" defTabSz="762000" rtl="0" eaLnBrk="0" fontAlgn="base" hangingPunct="0">
        <a:spcBef>
          <a:spcPct val="20000"/>
        </a:spcBef>
        <a:spcAft>
          <a:spcPct val="0"/>
        </a:spcAft>
        <a:buFont typeface="Arial" panose="020B0604020202020204" pitchFamily="34" charset="0"/>
        <a:buChar char="-"/>
        <a:defRPr sz="2200" b="1">
          <a:solidFill>
            <a:srgbClr val="280049"/>
          </a:solidFill>
          <a:latin typeface="+mn-lt"/>
        </a:defRPr>
      </a:lvl2pPr>
      <a:lvl3pPr marL="993775" indent="-273050" algn="l" defTabSz="762000" rtl="0" eaLnBrk="0" fontAlgn="base" hangingPunct="0">
        <a:spcBef>
          <a:spcPct val="20000"/>
        </a:spcBef>
        <a:spcAft>
          <a:spcPct val="0"/>
        </a:spcAft>
        <a:buSzPct val="100000"/>
        <a:buFont typeface="Arial" panose="020B0604020202020204" pitchFamily="34" charset="0"/>
        <a:buChar char="-"/>
        <a:defRPr sz="2200">
          <a:solidFill>
            <a:schemeClr val="tx1"/>
          </a:solidFill>
          <a:latin typeface="+mn-lt"/>
        </a:defRPr>
      </a:lvl3pPr>
      <a:lvl4pPr marL="1600200" indent="-228600" algn="l" defTabSz="762000" rtl="0" eaLnBrk="0" fontAlgn="base" hangingPunct="0">
        <a:spcBef>
          <a:spcPct val="20000"/>
        </a:spcBef>
        <a:spcAft>
          <a:spcPct val="0"/>
        </a:spcAft>
        <a:buSzPct val="100000"/>
        <a:buChar char="–"/>
        <a:defRPr sz="2000">
          <a:solidFill>
            <a:schemeClr val="tx1"/>
          </a:solidFill>
          <a:latin typeface="+mn-lt"/>
        </a:defRPr>
      </a:lvl4pPr>
      <a:lvl5pPr marL="2057400" indent="-228600" algn="l" defTabSz="762000" rtl="0" eaLnBrk="0" fontAlgn="base" hangingPunct="0">
        <a:spcBef>
          <a:spcPct val="20000"/>
        </a:spcBef>
        <a:spcAft>
          <a:spcPct val="0"/>
        </a:spcAft>
        <a:buSzPct val="100000"/>
        <a:buChar char="»"/>
        <a:defRPr sz="2000">
          <a:solidFill>
            <a:schemeClr val="tx1"/>
          </a:solidFill>
          <a:latin typeface="+mn-lt"/>
        </a:defRPr>
      </a:lvl5pPr>
      <a:lvl6pPr marL="2514600" indent="-228600" algn="l" defTabSz="762000" rtl="0" eaLnBrk="0" fontAlgn="base" hangingPunct="0">
        <a:spcBef>
          <a:spcPct val="20000"/>
        </a:spcBef>
        <a:spcAft>
          <a:spcPct val="0"/>
        </a:spcAft>
        <a:buSzPct val="100000"/>
        <a:buChar char="»"/>
        <a:defRPr sz="2000">
          <a:solidFill>
            <a:schemeClr val="tx1"/>
          </a:solidFill>
          <a:latin typeface="+mn-lt"/>
        </a:defRPr>
      </a:lvl6pPr>
      <a:lvl7pPr marL="2971800" indent="-228600" algn="l" defTabSz="762000" rtl="0" eaLnBrk="0" fontAlgn="base" hangingPunct="0">
        <a:spcBef>
          <a:spcPct val="20000"/>
        </a:spcBef>
        <a:spcAft>
          <a:spcPct val="0"/>
        </a:spcAft>
        <a:buSzPct val="100000"/>
        <a:buChar char="»"/>
        <a:defRPr sz="2000">
          <a:solidFill>
            <a:schemeClr val="tx1"/>
          </a:solidFill>
          <a:latin typeface="+mn-lt"/>
        </a:defRPr>
      </a:lvl7pPr>
      <a:lvl8pPr marL="3429000" indent="-228600" algn="l" defTabSz="762000" rtl="0" eaLnBrk="0" fontAlgn="base" hangingPunct="0">
        <a:spcBef>
          <a:spcPct val="20000"/>
        </a:spcBef>
        <a:spcAft>
          <a:spcPct val="0"/>
        </a:spcAft>
        <a:buSzPct val="100000"/>
        <a:buChar char="»"/>
        <a:defRPr sz="2000">
          <a:solidFill>
            <a:schemeClr val="tx1"/>
          </a:solidFill>
          <a:latin typeface="+mn-lt"/>
        </a:defRPr>
      </a:lvl8pPr>
      <a:lvl9pPr marL="3886200" indent="-228600" algn="l" defTabSz="762000" rtl="0" eaLnBrk="0" fontAlgn="base" hangingPunct="0">
        <a:spcBef>
          <a:spcPct val="20000"/>
        </a:spcBef>
        <a:spcAft>
          <a:spcPct val="0"/>
        </a:spcAft>
        <a:buSzPct val="100000"/>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asis PP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title"/>
          </p:nvPr>
        </p:nvSpPr>
        <p:spPr bwMode="auto">
          <a:xfrm>
            <a:off x="2209800" y="0"/>
            <a:ext cx="667385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ctr" anchorCtr="0" compatLnSpc="1">
            <a:prstTxWarp prst="textNoShape">
              <a:avLst/>
            </a:prstTxWarp>
          </a:bodyPr>
          <a:lstStyle/>
          <a:p>
            <a:pPr lvl="0"/>
            <a:r>
              <a:rPr lang="nl-NL" altLang="nl-NL" smtClean="0"/>
              <a:t>Titelstijl van model bewerken</a:t>
            </a:r>
          </a:p>
        </p:txBody>
      </p:sp>
      <p:sp>
        <p:nvSpPr>
          <p:cNvPr id="1028" name="Rectangle 14"/>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spcBef>
                <a:spcPct val="20000"/>
              </a:spcBef>
              <a:buFontTx/>
              <a:buChar char="•"/>
              <a:defRPr/>
            </a:pPr>
            <a:endParaRPr lang="en-US" altLang="nl-NL" sz="3200" smtClean="0"/>
          </a:p>
        </p:txBody>
      </p:sp>
      <p:sp>
        <p:nvSpPr>
          <p:cNvPr id="1029" name="Text Box 16"/>
          <p:cNvSpPr txBox="1">
            <a:spLocks noChangeArrowheads="1"/>
          </p:cNvSpPr>
          <p:nvPr userDrawn="1"/>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Arial" panose="020B0604020202020204" pitchFamily="34" charset="0"/>
              </a:defRPr>
            </a:lvl1pPr>
            <a:lvl2pPr marL="742950" indent="-285750" defTabSz="762000">
              <a:defRPr sz="2400">
                <a:solidFill>
                  <a:schemeClr val="tx1"/>
                </a:solidFill>
                <a:latin typeface="Arial" panose="020B0604020202020204" pitchFamily="34" charset="0"/>
              </a:defRPr>
            </a:lvl2pPr>
            <a:lvl3pPr marL="1143000" indent="-228600" defTabSz="762000">
              <a:defRPr sz="2400">
                <a:solidFill>
                  <a:schemeClr val="tx1"/>
                </a:solidFill>
                <a:latin typeface="Arial" panose="020B0604020202020204" pitchFamily="34" charset="0"/>
              </a:defRPr>
            </a:lvl3pPr>
            <a:lvl4pPr marL="1600200" indent="-228600" defTabSz="762000">
              <a:defRPr sz="2400">
                <a:solidFill>
                  <a:schemeClr val="tx1"/>
                </a:solidFill>
                <a:latin typeface="Arial" panose="020B0604020202020204" pitchFamily="34" charset="0"/>
              </a:defRPr>
            </a:lvl4pPr>
            <a:lvl5pPr marL="2057400" indent="-228600" defTabSz="762000">
              <a:defRPr sz="24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Arial" panose="020B0604020202020204" pitchFamily="34" charset="0"/>
              </a:defRPr>
            </a:lvl9pPr>
          </a:lstStyle>
          <a:p>
            <a:pPr>
              <a:spcBef>
                <a:spcPct val="50000"/>
              </a:spcBef>
              <a:defRPr/>
            </a:pPr>
            <a:fld id="{373FE465-57DF-4235-9D60-591CA9A184BF}" type="slidenum">
              <a:rPr lang="en-US" altLang="nl-NL" sz="1400" smtClean="0">
                <a:latin typeface="Fontys Frutiger" panose="00000400000000000000" pitchFamily="2" charset="0"/>
              </a:rPr>
              <a:pPr>
                <a:spcBef>
                  <a:spcPct val="50000"/>
                </a:spcBef>
                <a:defRPr/>
              </a:pPr>
              <a:t>‹nr.›</a:t>
            </a:fld>
            <a:endParaRPr lang="en-US" altLang="nl-NL" smtClean="0">
              <a:latin typeface="Fontys Frutiger" panose="00000400000000000000" pitchFamily="2" charset="0"/>
            </a:endParaRPr>
          </a:p>
        </p:txBody>
      </p:sp>
      <p:sp>
        <p:nvSpPr>
          <p:cNvPr id="1030" name="Rectangle 17"/>
          <p:cNvSpPr>
            <a:spLocks noGrp="1" noChangeArrowheads="1"/>
          </p:cNvSpPr>
          <p:nvPr>
            <p:ph type="body" idx="1"/>
          </p:nvPr>
        </p:nvSpPr>
        <p:spPr bwMode="auto">
          <a:xfrm>
            <a:off x="457200" y="1773238"/>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1"/>
            <a:r>
              <a:rPr lang="nl-NL" altLang="nl-NL" smtClean="0"/>
              <a:t>eerste niveau</a:t>
            </a:r>
          </a:p>
          <a:p>
            <a:pPr lvl="2"/>
            <a:r>
              <a:rPr lang="nl-NL" altLang="nl-NL" smtClean="0"/>
              <a:t>tweede niveau</a:t>
            </a:r>
          </a:p>
        </p:txBody>
      </p:sp>
      <p:pic>
        <p:nvPicPr>
          <p:cNvPr id="1031" name="Picture 18" descr="Fon525_00"/>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6291149"/>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txStyles>
    <p:titleStyle>
      <a:lvl1pPr algn="r" defTabSz="762000" rtl="0" eaLnBrk="0" fontAlgn="base" hangingPunct="0">
        <a:spcBef>
          <a:spcPct val="0"/>
        </a:spcBef>
        <a:spcAft>
          <a:spcPct val="0"/>
        </a:spcAft>
        <a:defRPr sz="4000" b="1">
          <a:solidFill>
            <a:schemeClr val="tx1"/>
          </a:solidFill>
          <a:latin typeface="+mj-lt"/>
          <a:ea typeface="+mj-ea"/>
          <a:cs typeface="+mj-cs"/>
        </a:defRPr>
      </a:lvl1pPr>
      <a:lvl2pPr algn="r" defTabSz="762000" rtl="0" eaLnBrk="0" fontAlgn="base" hangingPunct="0">
        <a:spcBef>
          <a:spcPct val="0"/>
        </a:spcBef>
        <a:spcAft>
          <a:spcPct val="0"/>
        </a:spcAft>
        <a:defRPr sz="4000" b="1">
          <a:solidFill>
            <a:schemeClr val="tx1"/>
          </a:solidFill>
          <a:latin typeface="Arial" charset="0"/>
        </a:defRPr>
      </a:lvl2pPr>
      <a:lvl3pPr algn="r" defTabSz="762000" rtl="0" eaLnBrk="0" fontAlgn="base" hangingPunct="0">
        <a:spcBef>
          <a:spcPct val="0"/>
        </a:spcBef>
        <a:spcAft>
          <a:spcPct val="0"/>
        </a:spcAft>
        <a:defRPr sz="4000" b="1">
          <a:solidFill>
            <a:schemeClr val="tx1"/>
          </a:solidFill>
          <a:latin typeface="Arial" charset="0"/>
        </a:defRPr>
      </a:lvl3pPr>
      <a:lvl4pPr algn="r" defTabSz="762000" rtl="0" eaLnBrk="0" fontAlgn="base" hangingPunct="0">
        <a:spcBef>
          <a:spcPct val="0"/>
        </a:spcBef>
        <a:spcAft>
          <a:spcPct val="0"/>
        </a:spcAft>
        <a:defRPr sz="4000" b="1">
          <a:solidFill>
            <a:schemeClr val="tx1"/>
          </a:solidFill>
          <a:latin typeface="Arial" charset="0"/>
        </a:defRPr>
      </a:lvl4pPr>
      <a:lvl5pPr algn="r" defTabSz="762000" rtl="0" eaLnBrk="0" fontAlgn="base" hangingPunct="0">
        <a:spcBef>
          <a:spcPct val="0"/>
        </a:spcBef>
        <a:spcAft>
          <a:spcPct val="0"/>
        </a:spcAft>
        <a:defRPr sz="4000" b="1">
          <a:solidFill>
            <a:schemeClr val="tx1"/>
          </a:solidFill>
          <a:latin typeface="Arial" charset="0"/>
        </a:defRPr>
      </a:lvl5pPr>
      <a:lvl6pPr marL="457200" algn="r" defTabSz="762000" rtl="0" eaLnBrk="0" fontAlgn="base" hangingPunct="0">
        <a:spcBef>
          <a:spcPct val="0"/>
        </a:spcBef>
        <a:spcAft>
          <a:spcPct val="0"/>
        </a:spcAft>
        <a:defRPr sz="4000" b="1">
          <a:solidFill>
            <a:schemeClr val="tx1"/>
          </a:solidFill>
          <a:latin typeface="Arial" charset="0"/>
        </a:defRPr>
      </a:lvl6pPr>
      <a:lvl7pPr marL="914400" algn="r" defTabSz="762000" rtl="0" eaLnBrk="0" fontAlgn="base" hangingPunct="0">
        <a:spcBef>
          <a:spcPct val="0"/>
        </a:spcBef>
        <a:spcAft>
          <a:spcPct val="0"/>
        </a:spcAft>
        <a:defRPr sz="4000" b="1">
          <a:solidFill>
            <a:schemeClr val="tx1"/>
          </a:solidFill>
          <a:latin typeface="Arial" charset="0"/>
        </a:defRPr>
      </a:lvl7pPr>
      <a:lvl8pPr marL="1371600" algn="r" defTabSz="762000" rtl="0" eaLnBrk="0" fontAlgn="base" hangingPunct="0">
        <a:spcBef>
          <a:spcPct val="0"/>
        </a:spcBef>
        <a:spcAft>
          <a:spcPct val="0"/>
        </a:spcAft>
        <a:defRPr sz="4000" b="1">
          <a:solidFill>
            <a:schemeClr val="tx1"/>
          </a:solidFill>
          <a:latin typeface="Arial" charset="0"/>
        </a:defRPr>
      </a:lvl8pPr>
      <a:lvl9pPr marL="1828800" algn="r" defTabSz="762000" rtl="0" eaLnBrk="0" fontAlgn="base" hangingPunct="0">
        <a:spcBef>
          <a:spcPct val="0"/>
        </a:spcBef>
        <a:spcAft>
          <a:spcPct val="0"/>
        </a:spcAft>
        <a:defRPr sz="4000" b="1">
          <a:solidFill>
            <a:schemeClr val="tx1"/>
          </a:solidFill>
          <a:latin typeface="Arial" charset="0"/>
        </a:defRPr>
      </a:lvl9pPr>
    </p:titleStyle>
    <p:bodyStyle>
      <a:lvl1pPr marL="342900" indent="-342900" algn="l" defTabSz="762000" rtl="0" eaLnBrk="0" fontAlgn="base" hangingPunct="0">
        <a:spcBef>
          <a:spcPct val="20000"/>
        </a:spcBef>
        <a:spcAft>
          <a:spcPct val="0"/>
        </a:spcAft>
        <a:buChar char="•"/>
        <a:defRPr sz="3200">
          <a:solidFill>
            <a:schemeClr val="tx1"/>
          </a:solidFill>
          <a:latin typeface="+mn-lt"/>
          <a:ea typeface="+mn-ea"/>
          <a:cs typeface="+mn-cs"/>
        </a:defRPr>
      </a:lvl1pPr>
      <a:lvl2pPr marL="541338" indent="-273050" algn="l" defTabSz="762000" rtl="0" eaLnBrk="0" fontAlgn="base" hangingPunct="0">
        <a:spcBef>
          <a:spcPct val="20000"/>
        </a:spcBef>
        <a:spcAft>
          <a:spcPct val="0"/>
        </a:spcAft>
        <a:buFont typeface="Arial" panose="020B0604020202020204" pitchFamily="34" charset="0"/>
        <a:buChar char="-"/>
        <a:defRPr sz="2800">
          <a:solidFill>
            <a:srgbClr val="280049"/>
          </a:solidFill>
          <a:latin typeface="+mn-lt"/>
        </a:defRPr>
      </a:lvl2pPr>
      <a:lvl3pPr marL="993775" indent="-273050" algn="l" defTabSz="762000" rtl="0" eaLnBrk="0" fontAlgn="base" hangingPunct="0">
        <a:spcBef>
          <a:spcPct val="20000"/>
        </a:spcBef>
        <a:spcAft>
          <a:spcPct val="0"/>
        </a:spcAft>
        <a:buSzPct val="100000"/>
        <a:buFont typeface="Arial" panose="020B0604020202020204" pitchFamily="34" charset="0"/>
        <a:buChar char="-"/>
        <a:defRPr sz="2400">
          <a:solidFill>
            <a:schemeClr val="tx1"/>
          </a:solidFill>
          <a:latin typeface="+mn-lt"/>
        </a:defRPr>
      </a:lvl3pPr>
      <a:lvl4pPr marL="16002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4pPr>
      <a:lvl5pPr marL="20574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5pPr>
      <a:lvl6pPr marL="25146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6pPr>
      <a:lvl7pPr marL="29718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7pPr>
      <a:lvl8pPr marL="34290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8pPr>
      <a:lvl9pPr marL="38862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Afbeelding 1"/>
          <p:cNvPicPr>
            <a:picLocks noChangeAspect="1"/>
          </p:cNvPicPr>
          <p:nvPr/>
        </p:nvPicPr>
        <p:blipFill rotWithShape="1">
          <a:blip r:embed="rId3">
            <a:extLst>
              <a:ext uri="{28A0092B-C50C-407E-A947-70E740481C1C}">
                <a14:useLocalDpi xmlns:a14="http://schemas.microsoft.com/office/drawing/2010/main" val="0"/>
              </a:ext>
            </a:extLst>
          </a:blip>
          <a:srcRect l="-1832" t="9136" r="1832"/>
          <a:stretch/>
        </p:blipFill>
        <p:spPr bwMode="auto">
          <a:xfrm>
            <a:off x="3131840" y="1340768"/>
            <a:ext cx="3905250" cy="5009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470150" y="-16290"/>
            <a:ext cx="6673850"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Tips voor ‘Slot’</a:t>
            </a:r>
          </a:p>
        </p:txBody>
      </p:sp>
      <p:sp>
        <p:nvSpPr>
          <p:cNvPr id="19459" name="Rectangle 3"/>
          <p:cNvSpPr>
            <a:spLocks noGrp="1" noChangeArrowheads="1"/>
          </p:cNvSpPr>
          <p:nvPr>
            <p:ph type="body" idx="1"/>
          </p:nvPr>
        </p:nvSpPr>
        <p:spPr/>
        <p:txBody>
          <a:bodyPr/>
          <a:lstStyle/>
          <a:p>
            <a:pPr marL="360363"/>
            <a:r>
              <a:rPr lang="nl-NL" altLang="nl-NL" dirty="0" smtClean="0">
                <a:latin typeface="Arial" panose="020B0604020202020204" pitchFamily="34" charset="0"/>
                <a:cs typeface="Arial" panose="020B0604020202020204" pitchFamily="34" charset="0"/>
              </a:rPr>
              <a:t>•	</a:t>
            </a:r>
            <a:r>
              <a:rPr lang="nl-NL" altLang="nl-NL" sz="2400" b="0" dirty="0" smtClean="0">
                <a:latin typeface="Arial" panose="020B0604020202020204" pitchFamily="34" charset="0"/>
                <a:cs typeface="Arial" panose="020B0604020202020204" pitchFamily="34" charset="0"/>
              </a:rPr>
              <a:t>Vermijd clichéslotfasen, zoals: ‘</a:t>
            </a:r>
            <a:r>
              <a:rPr lang="nl-NL" altLang="nl-NL" sz="2400" b="0" i="1" dirty="0" smtClean="0">
                <a:latin typeface="Arial" panose="020B0604020202020204" pitchFamily="34" charset="0"/>
                <a:cs typeface="Arial" panose="020B0604020202020204" pitchFamily="34" charset="0"/>
              </a:rPr>
              <a:t>En dan ben ik nu aan het einde gekomen</a:t>
            </a:r>
            <a:r>
              <a:rPr lang="nl-NL" altLang="nl-NL" sz="2400" b="0" dirty="0" smtClean="0">
                <a:latin typeface="Arial" panose="020B0604020202020204" pitchFamily="34" charset="0"/>
                <a:cs typeface="Arial" panose="020B0604020202020204" pitchFamily="34" charset="0"/>
              </a:rPr>
              <a:t>’ of: ‘</a:t>
            </a:r>
            <a:r>
              <a:rPr lang="nl-NL" altLang="nl-NL" sz="2400" b="0" i="1" dirty="0" smtClean="0">
                <a:latin typeface="Arial" panose="020B0604020202020204" pitchFamily="34" charset="0"/>
                <a:cs typeface="Arial" panose="020B0604020202020204" pitchFamily="34" charset="0"/>
              </a:rPr>
              <a:t>Ik dank u voor uw aandacht</a:t>
            </a:r>
            <a:r>
              <a:rPr lang="nl-NL" altLang="nl-NL" sz="2400" b="0" dirty="0" smtClean="0">
                <a:latin typeface="Arial" panose="020B0604020202020204" pitchFamily="34" charset="0"/>
                <a:cs typeface="Arial" panose="020B0604020202020204" pitchFamily="34" charset="0"/>
              </a:rPr>
              <a:t>.’</a:t>
            </a:r>
          </a:p>
          <a:p>
            <a:pPr marL="360363">
              <a:buFontTx/>
              <a:buChar char="•"/>
            </a:pPr>
            <a:r>
              <a:rPr lang="nl-NL" altLang="nl-NL" sz="2400" b="0" dirty="0" smtClean="0">
                <a:latin typeface="Arial" panose="020B0604020202020204" pitchFamily="34" charset="0"/>
                <a:cs typeface="Arial" panose="020B0604020202020204" pitchFamily="34" charset="0"/>
              </a:rPr>
              <a:t>Zorg ervoor dat het slot niet meer dan 10% van de totale spreektijd in beslag neemt.</a:t>
            </a:r>
          </a:p>
          <a:p>
            <a:pPr marL="360363"/>
            <a:r>
              <a:rPr lang="nl-NL" altLang="nl-NL" sz="2400" b="0" dirty="0" smtClean="0">
                <a:latin typeface="Arial" panose="020B0604020202020204" pitchFamily="34" charset="0"/>
                <a:cs typeface="Arial" panose="020B0604020202020204" pitchFamily="34" charset="0"/>
              </a:rPr>
              <a:t>•	Wanneer je een discussie wilt uitlokken, maak dan gebruik van de mogelijkheid het publiek te prikkelen door bijvoorbeeld een aantal stellingen te plaatsen of open vragen te stellen.</a:t>
            </a:r>
          </a:p>
          <a:p>
            <a:pPr marL="360363"/>
            <a:endParaRPr lang="nl-NL" altLang="nl-NL" sz="2400" b="0" dirty="0" smtClean="0">
              <a:latin typeface="Arial" panose="020B0604020202020204" pitchFamily="34" charset="0"/>
              <a:cs typeface="Arial" panose="020B0604020202020204" pitchFamily="34" charset="0"/>
            </a:endParaRPr>
          </a:p>
          <a:p>
            <a:pPr marL="360363"/>
            <a:endParaRPr lang="nl-NL" altLang="nl-NL" b="0" dirty="0" smtClean="0">
              <a:latin typeface="Arial" panose="020B0604020202020204" pitchFamily="34" charset="0"/>
              <a:cs typeface="Arial" panose="020B0604020202020204" pitchFamily="34" charset="0"/>
            </a:endParaRPr>
          </a:p>
        </p:txBody>
      </p:sp>
      <p:pic>
        <p:nvPicPr>
          <p:cNvPr id="19460" name="Afbeelding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46813" y="4778666"/>
            <a:ext cx="1830387"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a:xfrm>
            <a:off x="709863" y="-73591"/>
            <a:ext cx="8426450"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Het maken van een presentatie</a:t>
            </a:r>
          </a:p>
        </p:txBody>
      </p:sp>
      <p:sp>
        <p:nvSpPr>
          <p:cNvPr id="3" name="Tijdelijke aanduiding voor inhoud 2"/>
          <p:cNvSpPr>
            <a:spLocks noGrp="1"/>
          </p:cNvSpPr>
          <p:nvPr>
            <p:ph idx="1"/>
          </p:nvPr>
        </p:nvSpPr>
        <p:spPr/>
        <p:txBody>
          <a:bodyPr/>
          <a:lstStyle/>
          <a:p>
            <a:pPr>
              <a:defRPr/>
            </a:pPr>
            <a:r>
              <a:rPr lang="nl-NL" sz="2400" dirty="0" smtClean="0">
                <a:latin typeface="Arial" panose="020B0604020202020204" pitchFamily="34" charset="0"/>
                <a:cs typeface="Arial" panose="020B0604020202020204" pitchFamily="34" charset="0"/>
              </a:rPr>
              <a:t>Stappenplan voor de voorbereiding:</a:t>
            </a:r>
          </a:p>
          <a:p>
            <a:pPr>
              <a:defRPr/>
            </a:pPr>
            <a:endParaRPr lang="nl-NL" sz="2400" dirty="0">
              <a:latin typeface="Arial" panose="020B0604020202020204" pitchFamily="34" charset="0"/>
              <a:cs typeface="Arial" panose="020B0604020202020204" pitchFamily="34" charset="0"/>
            </a:endParaRPr>
          </a:p>
          <a:p>
            <a:pPr marL="514350" indent="-514350">
              <a:buFontTx/>
              <a:buAutoNum type="arabicPeriod"/>
              <a:defRPr/>
            </a:pPr>
            <a:r>
              <a:rPr lang="nl-NL" sz="2400" b="0" dirty="0" smtClean="0">
                <a:latin typeface="Arial" panose="020B0604020202020204" pitchFamily="34" charset="0"/>
                <a:cs typeface="Arial" panose="020B0604020202020204" pitchFamily="34" charset="0"/>
              </a:rPr>
              <a:t>Ontwerpfase</a:t>
            </a:r>
            <a:endParaRPr lang="nl-NL" sz="2400" b="0" dirty="0">
              <a:latin typeface="Arial" panose="020B0604020202020204" pitchFamily="34" charset="0"/>
              <a:cs typeface="Arial" panose="020B0604020202020204" pitchFamily="34" charset="0"/>
            </a:endParaRPr>
          </a:p>
          <a:p>
            <a:pPr marL="514350" indent="-514350">
              <a:buFontTx/>
              <a:buAutoNum type="arabicPeriod"/>
              <a:defRPr/>
            </a:pPr>
            <a:r>
              <a:rPr lang="nl-NL" sz="2400" b="0" dirty="0" smtClean="0">
                <a:latin typeface="Arial" panose="020B0604020202020204" pitchFamily="34" charset="0"/>
                <a:cs typeface="Arial" panose="020B0604020202020204" pitchFamily="34" charset="0"/>
              </a:rPr>
              <a:t>Eerste verhaalfase</a:t>
            </a:r>
            <a:endParaRPr lang="nl-NL" sz="2400" b="0" dirty="0">
              <a:latin typeface="Arial" panose="020B0604020202020204" pitchFamily="34" charset="0"/>
              <a:cs typeface="Arial" panose="020B0604020202020204" pitchFamily="34" charset="0"/>
            </a:endParaRPr>
          </a:p>
          <a:p>
            <a:pPr marL="514350" indent="-514350">
              <a:buFontTx/>
              <a:buAutoNum type="arabicPeriod"/>
              <a:defRPr/>
            </a:pPr>
            <a:r>
              <a:rPr lang="nl-NL" sz="2400" b="0" dirty="0" smtClean="0">
                <a:latin typeface="Arial" panose="020B0604020202020204" pitchFamily="34" charset="0"/>
                <a:cs typeface="Arial" panose="020B0604020202020204" pitchFamily="34" charset="0"/>
              </a:rPr>
              <a:t>Eerste oefenfase</a:t>
            </a:r>
            <a:endParaRPr lang="nl-NL" sz="2400" b="0" dirty="0">
              <a:latin typeface="Arial" panose="020B0604020202020204" pitchFamily="34" charset="0"/>
              <a:cs typeface="Arial" panose="020B0604020202020204" pitchFamily="34" charset="0"/>
            </a:endParaRPr>
          </a:p>
          <a:p>
            <a:pPr marL="514350" indent="-514350">
              <a:buFontTx/>
              <a:buAutoNum type="arabicPeriod"/>
              <a:defRPr/>
            </a:pPr>
            <a:r>
              <a:rPr lang="nl-NL" sz="2400" b="0" dirty="0" smtClean="0">
                <a:latin typeface="Arial" panose="020B0604020202020204" pitchFamily="34" charset="0"/>
                <a:cs typeface="Arial" panose="020B0604020202020204" pitchFamily="34" charset="0"/>
              </a:rPr>
              <a:t>Tweede verhaalfase 		</a:t>
            </a:r>
          </a:p>
          <a:p>
            <a:pPr marL="514350" indent="-514350">
              <a:buFontTx/>
              <a:buAutoNum type="arabicPeriod"/>
              <a:defRPr/>
            </a:pPr>
            <a:r>
              <a:rPr lang="nl-NL" sz="2400" b="0" dirty="0" smtClean="0">
                <a:latin typeface="Arial" panose="020B0604020202020204" pitchFamily="34" charset="0"/>
                <a:cs typeface="Arial" panose="020B0604020202020204" pitchFamily="34" charset="0"/>
              </a:rPr>
              <a:t>Tweede oefenfase  		</a:t>
            </a:r>
          </a:p>
          <a:p>
            <a:pPr marL="514350" indent="-514350">
              <a:buFontTx/>
              <a:buAutoNum type="arabicPeriod"/>
              <a:defRPr/>
            </a:pPr>
            <a:r>
              <a:rPr lang="nl-NL" sz="2400" b="0" dirty="0" smtClean="0">
                <a:latin typeface="Arial" panose="020B0604020202020204" pitchFamily="34" charset="0"/>
                <a:cs typeface="Arial" panose="020B0604020202020204" pitchFamily="34" charset="0"/>
              </a:rPr>
              <a:t>Uitvoering 				</a:t>
            </a:r>
            <a:endParaRPr lang="nl-NL" dirty="0">
              <a:latin typeface="Arial" panose="020B0604020202020204" pitchFamily="34" charset="0"/>
              <a:cs typeface="Arial" panose="020B0604020202020204" pitchFamily="34" charset="0"/>
            </a:endParaRPr>
          </a:p>
          <a:p>
            <a:pPr>
              <a:defRPr/>
            </a:pPr>
            <a:endParaRPr lang="nl-NL" dirty="0">
              <a:latin typeface="Arial" panose="020B0604020202020204" pitchFamily="34" charset="0"/>
              <a:cs typeface="Arial" panose="020B0604020202020204" pitchFamily="34" charset="0"/>
            </a:endParaRPr>
          </a:p>
        </p:txBody>
      </p:sp>
      <p:pic>
        <p:nvPicPr>
          <p:cNvPr id="4" name="Afbeelding 3"/>
          <p:cNvPicPr>
            <a:picLocks noChangeAspect="1"/>
          </p:cNvPicPr>
          <p:nvPr/>
        </p:nvPicPr>
        <p:blipFill>
          <a:blip r:embed="rId3"/>
          <a:stretch>
            <a:fillRect/>
          </a:stretch>
        </p:blipFill>
        <p:spPr>
          <a:xfrm>
            <a:off x="5220072" y="2556334"/>
            <a:ext cx="2736023" cy="41040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441550" y="-56356"/>
            <a:ext cx="6673850"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Presentatieopdracht</a:t>
            </a:r>
            <a:endParaRPr lang="nl-NL" altLang="nl-NL" dirty="0" smtClean="0">
              <a:solidFill>
                <a:schemeClr val="tx2"/>
              </a:solidFill>
              <a:latin typeface="Arial" panose="020B0604020202020204" pitchFamily="34" charset="0"/>
              <a:cs typeface="Arial" panose="020B0604020202020204" pitchFamily="34" charset="0"/>
            </a:endParaRPr>
          </a:p>
        </p:txBody>
      </p:sp>
      <p:sp>
        <p:nvSpPr>
          <p:cNvPr id="59395" name="Rectangle 3"/>
          <p:cNvSpPr>
            <a:spLocks noGrp="1" noChangeArrowheads="1"/>
          </p:cNvSpPr>
          <p:nvPr>
            <p:ph type="body" idx="1"/>
          </p:nvPr>
        </p:nvSpPr>
        <p:spPr>
          <a:xfrm>
            <a:off x="395536" y="1412776"/>
            <a:ext cx="8229600" cy="5084762"/>
          </a:xfrm>
        </p:spPr>
        <p:txBody>
          <a:bodyPr/>
          <a:lstStyle/>
          <a:p>
            <a:pPr>
              <a:defRPr/>
            </a:pPr>
            <a:endParaRPr lang="nl-NL" altLang="nl-NL" sz="2400" b="0" dirty="0" smtClean="0">
              <a:latin typeface="Arial" panose="020B0604020202020204" pitchFamily="34" charset="0"/>
              <a:cs typeface="Arial" panose="020B0604020202020204" pitchFamily="34" charset="0"/>
            </a:endParaRPr>
          </a:p>
          <a:p>
            <a:pPr>
              <a:buFontTx/>
              <a:buChar char="•"/>
              <a:defRPr/>
            </a:pPr>
            <a:r>
              <a:rPr lang="nl-NL" altLang="nl-NL" sz="2400" dirty="0" smtClean="0">
                <a:latin typeface="Arial" panose="020B0604020202020204" pitchFamily="34" charset="0"/>
                <a:cs typeface="Arial" panose="020B0604020202020204" pitchFamily="34" charset="0"/>
              </a:rPr>
              <a:t>Opdracht</a:t>
            </a:r>
            <a:r>
              <a:rPr lang="nl-NL" altLang="nl-NL" sz="2400" b="0" dirty="0" smtClean="0">
                <a:latin typeface="Arial" panose="020B0604020202020204" pitchFamily="34" charset="0"/>
                <a:cs typeface="Arial" panose="020B0604020202020204" pitchFamily="34" charset="0"/>
              </a:rPr>
              <a:t>: Geef een presentatie over een </a:t>
            </a:r>
            <a:r>
              <a:rPr lang="nl-NL" altLang="nl-NL" sz="2400" b="0" dirty="0" smtClean="0">
                <a:latin typeface="Arial" panose="020B0604020202020204" pitchFamily="34" charset="0"/>
                <a:cs typeface="Arial" panose="020B0604020202020204" pitchFamily="34" charset="0"/>
                <a:sym typeface="Wingdings" panose="05000000000000000000" pitchFamily="2" charset="2"/>
              </a:rPr>
              <a:t>psychologie gerelateerd</a:t>
            </a:r>
            <a:r>
              <a:rPr lang="nl-NL" altLang="nl-NL" sz="2400" b="0" dirty="0">
                <a:latin typeface="Arial" panose="020B0604020202020204" pitchFamily="34" charset="0"/>
                <a:cs typeface="Arial" panose="020B0604020202020204" pitchFamily="34" charset="0"/>
                <a:sym typeface="Wingdings" panose="05000000000000000000" pitchFamily="2" charset="2"/>
              </a:rPr>
              <a:t> </a:t>
            </a:r>
            <a:r>
              <a:rPr lang="nl-NL" altLang="nl-NL" sz="2400" b="0" dirty="0" smtClean="0">
                <a:latin typeface="Arial" panose="020B0604020202020204" pitchFamily="34" charset="0"/>
                <a:cs typeface="Arial" panose="020B0604020202020204" pitchFamily="34" charset="0"/>
                <a:sym typeface="Wingdings" panose="05000000000000000000" pitchFamily="2" charset="2"/>
              </a:rPr>
              <a:t>onderwerp, waarin een duidelijke opbouw terug te zien is en het publiek aangespoord wordt tot actie. </a:t>
            </a:r>
          </a:p>
          <a:p>
            <a:pPr>
              <a:buFontTx/>
              <a:buChar char="•"/>
              <a:defRPr/>
            </a:pPr>
            <a:endParaRPr lang="nl-NL" altLang="nl-NL" sz="2400" b="0" dirty="0" smtClean="0">
              <a:latin typeface="Arial" panose="020B0604020202020204" pitchFamily="34" charset="0"/>
              <a:cs typeface="Arial" panose="020B0604020202020204" pitchFamily="34" charset="0"/>
              <a:sym typeface="Wingdings" panose="05000000000000000000" pitchFamily="2" charset="2"/>
            </a:endParaRPr>
          </a:p>
          <a:p>
            <a:pPr>
              <a:buFontTx/>
              <a:buChar char="•"/>
              <a:defRPr/>
            </a:pPr>
            <a:r>
              <a:rPr lang="nl-NL" altLang="nl-NL" sz="2400" dirty="0" smtClean="0">
                <a:latin typeface="Arial" panose="020B0604020202020204" pitchFamily="34" charset="0"/>
                <a:cs typeface="Arial" panose="020B0604020202020204" pitchFamily="34" charset="0"/>
                <a:sym typeface="Wingdings" panose="05000000000000000000" pitchFamily="2" charset="2"/>
              </a:rPr>
              <a:t>Doel</a:t>
            </a:r>
            <a:r>
              <a:rPr lang="nl-NL" altLang="nl-NL" sz="2400" b="0" dirty="0">
                <a:latin typeface="Arial" panose="020B0604020202020204" pitchFamily="34" charset="0"/>
                <a:cs typeface="Arial" panose="020B0604020202020204" pitchFamily="34" charset="0"/>
                <a:sym typeface="Wingdings" panose="05000000000000000000" pitchFamily="2" charset="2"/>
              </a:rPr>
              <a:t>: </a:t>
            </a:r>
            <a:r>
              <a:rPr lang="nl-NL" altLang="nl-NL" sz="2400" b="0" dirty="0" smtClean="0">
                <a:latin typeface="Arial" panose="020B0604020202020204" pitchFamily="34" charset="0"/>
                <a:cs typeface="Arial" panose="020B0604020202020204" pitchFamily="34" charset="0"/>
                <a:sym typeface="Wingdings" panose="05000000000000000000" pitchFamily="2" charset="2"/>
              </a:rPr>
              <a:t>De </a:t>
            </a:r>
            <a:r>
              <a:rPr lang="nl-NL" altLang="nl-NL" sz="2400" b="0" dirty="0">
                <a:latin typeface="Arial" panose="020B0604020202020204" pitchFamily="34" charset="0"/>
                <a:cs typeface="Arial" panose="020B0604020202020204" pitchFamily="34" charset="0"/>
                <a:sym typeface="Wingdings" panose="05000000000000000000" pitchFamily="2" charset="2"/>
              </a:rPr>
              <a:t>student laat het publiek iets onthouden, spoort aan tot actie en hanteert een professionele opbouw.</a:t>
            </a:r>
            <a:r>
              <a:rPr lang="nl-NL" altLang="nl-NL" sz="2400" b="0" dirty="0" smtClean="0">
                <a:latin typeface="Arial" panose="020B0604020202020204" pitchFamily="34" charset="0"/>
                <a:cs typeface="Arial" panose="020B0604020202020204" pitchFamily="34" charset="0"/>
              </a:rPr>
              <a:t/>
            </a:r>
            <a:br>
              <a:rPr lang="nl-NL" altLang="nl-NL" sz="2400" b="0" dirty="0" smtClean="0">
                <a:latin typeface="Arial" panose="020B0604020202020204" pitchFamily="34" charset="0"/>
                <a:cs typeface="Arial" panose="020B0604020202020204" pitchFamily="34" charset="0"/>
              </a:rPr>
            </a:br>
            <a:endParaRPr lang="nl-NL" altLang="nl-NL" sz="2400" b="0" dirty="0" smtClean="0">
              <a:latin typeface="Arial" panose="020B0604020202020204" pitchFamily="34" charset="0"/>
              <a:cs typeface="Arial" panose="020B0604020202020204" pitchFamily="34" charset="0"/>
            </a:endParaRPr>
          </a:p>
          <a:p>
            <a:pPr>
              <a:buFont typeface="Arial" panose="020B0604020202020204" pitchFamily="34" charset="0"/>
              <a:buChar char="•"/>
              <a:defRPr/>
            </a:pPr>
            <a:r>
              <a:rPr lang="nl-NL" altLang="nl-NL" sz="2400" dirty="0" smtClean="0">
                <a:latin typeface="Arial" panose="020B0604020202020204" pitchFamily="34" charset="0"/>
                <a:cs typeface="Arial" panose="020B0604020202020204" pitchFamily="34" charset="0"/>
              </a:rPr>
              <a:t>Presentatieduur</a:t>
            </a:r>
            <a:r>
              <a:rPr lang="nl-NL" altLang="nl-NL" sz="2400" b="0" dirty="0" smtClean="0">
                <a:latin typeface="Arial" panose="020B0604020202020204" pitchFamily="34" charset="0"/>
                <a:cs typeface="Arial" panose="020B0604020202020204" pitchFamily="34" charset="0"/>
              </a:rPr>
              <a:t>:</a:t>
            </a:r>
          </a:p>
          <a:p>
            <a:pPr marL="0" indent="0">
              <a:defRPr/>
            </a:pPr>
            <a:r>
              <a:rPr lang="nl-NL" altLang="nl-NL" sz="2400" b="0" dirty="0" smtClean="0">
                <a:latin typeface="Arial" panose="020B0604020202020204" pitchFamily="34" charset="0"/>
                <a:cs typeface="Arial" panose="020B0604020202020204" pitchFamily="34" charset="0"/>
              </a:rPr>
              <a:t>	Beginstuk 			1 minuut</a:t>
            </a:r>
            <a:br>
              <a:rPr lang="nl-NL" altLang="nl-NL" sz="2400" b="0" dirty="0" smtClean="0">
                <a:latin typeface="Arial" panose="020B0604020202020204" pitchFamily="34" charset="0"/>
                <a:cs typeface="Arial" panose="020B0604020202020204" pitchFamily="34" charset="0"/>
              </a:rPr>
            </a:br>
            <a:r>
              <a:rPr lang="nl-NL" altLang="nl-NL" sz="2400" b="0" dirty="0" smtClean="0">
                <a:latin typeface="Arial" panose="020B0604020202020204" pitchFamily="34" charset="0"/>
                <a:cs typeface="Arial" panose="020B0604020202020204" pitchFamily="34" charset="0"/>
              </a:rPr>
              <a:t>	Middenstuk 		3 minuten</a:t>
            </a:r>
            <a:br>
              <a:rPr lang="nl-NL" altLang="nl-NL" sz="2400" b="0" dirty="0" smtClean="0">
                <a:latin typeface="Arial" panose="020B0604020202020204" pitchFamily="34" charset="0"/>
                <a:cs typeface="Arial" panose="020B0604020202020204" pitchFamily="34" charset="0"/>
              </a:rPr>
            </a:br>
            <a:r>
              <a:rPr lang="nl-NL" altLang="nl-NL" sz="2400" b="0" dirty="0" smtClean="0">
                <a:latin typeface="Arial" panose="020B0604020202020204" pitchFamily="34" charset="0"/>
                <a:cs typeface="Arial" panose="020B0604020202020204" pitchFamily="34" charset="0"/>
              </a:rPr>
              <a:t>	Slot 				1 minuut</a:t>
            </a:r>
          </a:p>
          <a:p>
            <a:pPr marL="0" indent="0">
              <a:defRPr/>
            </a:pPr>
            <a:r>
              <a:rPr lang="nl-NL" altLang="nl-NL" sz="2400" b="0" dirty="0" smtClean="0">
                <a:latin typeface="Arial" panose="020B0604020202020204" pitchFamily="34" charset="0"/>
                <a:cs typeface="Arial" panose="020B0604020202020204" pitchFamily="34" charset="0"/>
              </a:rPr>
              <a:t/>
            </a:r>
            <a:br>
              <a:rPr lang="nl-NL" altLang="nl-NL" sz="2400" b="0" dirty="0" smtClean="0">
                <a:latin typeface="Arial" panose="020B0604020202020204" pitchFamily="34" charset="0"/>
                <a:cs typeface="Arial" panose="020B0604020202020204" pitchFamily="34" charset="0"/>
              </a:rPr>
            </a:br>
            <a:endParaRPr lang="nl-NL" altLang="nl-NL" sz="2400" b="0" dirty="0" smtClean="0">
              <a:latin typeface="Arial" panose="020B0604020202020204" pitchFamily="34" charset="0"/>
              <a:cs typeface="Arial" panose="020B0604020202020204" pitchFamily="34" charset="0"/>
            </a:endParaRPr>
          </a:p>
          <a:p>
            <a:pPr marL="0" indent="0">
              <a:defRPr/>
            </a:pPr>
            <a:endParaRPr lang="nl-NL" altLang="nl-NL" sz="2400" b="0" dirty="0" smtClean="0">
              <a:latin typeface="Arial" panose="020B0604020202020204" pitchFamily="34" charset="0"/>
              <a:cs typeface="Arial" panose="020B0604020202020204" pitchFamily="34" charset="0"/>
            </a:endParaRPr>
          </a:p>
          <a:p>
            <a:pPr>
              <a:defRPr/>
            </a:pPr>
            <a:endParaRPr lang="nl-NL" altLang="nl-NL" sz="2400" b="0"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844824"/>
            <a:ext cx="9937104"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2400" b="1" i="0" u="none" strike="noStrike" kern="1200" cap="none" spc="0" normalizeH="0" baseline="0" noProof="0" dirty="0">
                <a:ln>
                  <a:noFill/>
                </a:ln>
                <a:solidFill>
                  <a:srgbClr val="280049"/>
                </a:solidFill>
                <a:effectLst/>
                <a:uLnTx/>
                <a:uFillTx/>
                <a:latin typeface="arial" panose="020B0604020202020204" pitchFamily="34" charset="0"/>
                <a:ea typeface="ＭＳ Ｐゴシック" panose="020B0600070205080204" pitchFamily="34" charset="-128"/>
                <a:cs typeface="+mn-cs"/>
              </a:rPr>
              <a:t>Tijdens en binnen de </a:t>
            </a:r>
            <a:r>
              <a:rPr kumimoji="0" lang="nl-NL" sz="2400" b="1" i="0" u="none" strike="noStrike" kern="1200" cap="none" spc="0" normalizeH="0" baseline="0" noProof="0" dirty="0" smtClean="0">
                <a:ln>
                  <a:noFill/>
                </a:ln>
                <a:solidFill>
                  <a:srgbClr val="280049"/>
                </a:solidFill>
                <a:effectLst/>
                <a:uLnTx/>
                <a:uFillTx/>
                <a:latin typeface="arial" panose="020B0604020202020204" pitchFamily="34" charset="0"/>
                <a:ea typeface="ＭＳ Ｐゴシック" panose="020B0600070205080204" pitchFamily="34" charset="-128"/>
                <a:cs typeface="+mn-cs"/>
              </a:rPr>
              <a:t>presentatie: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sz="2400" b="0" i="0" u="none" strike="noStrike" kern="1200" cap="none" spc="0" normalizeH="0" baseline="0" noProof="0" dirty="0">
              <a:ln>
                <a:noFill/>
              </a:ln>
              <a:solidFill>
                <a:srgbClr val="280049"/>
              </a:solidFill>
              <a:effectLst/>
              <a:uLnTx/>
              <a:uFillTx/>
              <a:latin typeface="Fontys Frutiger" panose="00000400000000000000" pitchFamily="2"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919191"/>
                </a:solidFill>
                <a:effectLst/>
                <a:uLnTx/>
                <a:uFillTx/>
                <a:latin typeface="arial" panose="020B0604020202020204" pitchFamily="34" charset="0"/>
                <a:ea typeface="ＭＳ Ｐゴシック" panose="020B0600070205080204" pitchFamily="34" charset="-128"/>
                <a:cs typeface="+mn-cs"/>
              </a:rPr>
              <a:t>h</a:t>
            </a:r>
            <a:r>
              <a:rPr kumimoji="0" lang="nl-NL" sz="2400" b="0" i="0" u="none" strike="noStrike" kern="1200" cap="none" spc="0" normalizeH="0" baseline="0" noProof="0" dirty="0" smtClean="0">
                <a:ln>
                  <a:noFill/>
                </a:ln>
                <a:solidFill>
                  <a:srgbClr val="919191"/>
                </a:solidFill>
                <a:effectLst/>
                <a:uLnTx/>
                <a:uFillTx/>
                <a:latin typeface="arial" panose="020B0604020202020204" pitchFamily="34" charset="0"/>
                <a:ea typeface="ＭＳ Ｐゴシック" panose="020B0600070205080204" pitchFamily="34" charset="-128"/>
                <a:cs typeface="+mn-cs"/>
              </a:rPr>
              <a:t>anteert </a:t>
            </a:r>
            <a:r>
              <a:rPr kumimoji="0" lang="nl-NL" sz="2400" b="0" i="0" u="none" strike="noStrike" kern="1200" cap="none" spc="0" normalizeH="0" baseline="0" noProof="0" dirty="0">
                <a:ln>
                  <a:noFill/>
                </a:ln>
                <a:solidFill>
                  <a:srgbClr val="919191"/>
                </a:solidFill>
                <a:effectLst/>
                <a:uLnTx/>
                <a:uFillTx/>
                <a:latin typeface="arial" panose="020B0604020202020204" pitchFamily="34" charset="0"/>
                <a:ea typeface="ＭＳ Ｐゴシック" panose="020B0600070205080204" pitchFamily="34" charset="-128"/>
                <a:cs typeface="+mn-cs"/>
              </a:rPr>
              <a:t>de student een professionele houding en passend </a:t>
            </a:r>
            <a:r>
              <a:rPr kumimoji="0" lang="nl-NL" sz="2400" b="0" i="0" u="none" strike="noStrike" kern="1200" cap="none" spc="0" normalizeH="0" baseline="0" noProof="0" dirty="0" smtClean="0">
                <a:ln>
                  <a:noFill/>
                </a:ln>
                <a:solidFill>
                  <a:srgbClr val="919191"/>
                </a:solidFill>
                <a:effectLst/>
                <a:uLnTx/>
                <a:uFillTx/>
                <a:latin typeface="arial" panose="020B0604020202020204" pitchFamily="34" charset="0"/>
                <a:ea typeface="ＭＳ Ｐゴシック" panose="020B0600070205080204" pitchFamily="34" charset="-128"/>
                <a:cs typeface="+mn-cs"/>
              </a:rPr>
              <a:t>stemgebruik</a:t>
            </a:r>
            <a:endParaRPr kumimoji="0" lang="nl-NL" sz="2400" b="0" i="0" u="none" strike="noStrike" kern="1200" cap="none" spc="0" normalizeH="0" baseline="0" noProof="0" dirty="0">
              <a:ln>
                <a:noFill/>
              </a:ln>
              <a:solidFill>
                <a:srgbClr val="919191"/>
              </a:solidFill>
              <a:effectLst/>
              <a:uLnTx/>
              <a:uFillTx/>
              <a:latin typeface="Fontys Frutiger" panose="00000400000000000000" pitchFamily="2"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stelt </a:t>
            </a: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de student een duidelijk doel </a:t>
            </a: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centraal</a:t>
            </a:r>
            <a:endPar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krijgt </a:t>
            </a: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de student de aandacht van het publiek en kan deze </a:t>
            </a: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vasthouden</a:t>
            </a:r>
            <a:endPar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l</a:t>
            </a: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aat </a:t>
            </a: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de student het publiek iets beleven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280049"/>
                </a:solidFill>
                <a:effectLst/>
                <a:uLnTx/>
                <a:uFillTx/>
                <a:latin typeface="Arial"/>
                <a:ea typeface="ＭＳ Ｐゴシック" panose="020B0600070205080204" pitchFamily="34" charset="-128"/>
                <a:cs typeface="+mn-cs"/>
              </a:rPr>
              <a:t>laat </a:t>
            </a:r>
            <a:r>
              <a:rPr kumimoji="0" lang="nl-NL" sz="2400" b="0"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rPr>
              <a:t>de student het publiek iets onthouden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280049"/>
                </a:solidFill>
                <a:effectLst/>
                <a:uLnTx/>
                <a:uFillTx/>
                <a:latin typeface="Arial"/>
                <a:ea typeface="ＭＳ Ｐゴシック" panose="020B0600070205080204" pitchFamily="34" charset="-128"/>
                <a:cs typeface="+mn-cs"/>
              </a:rPr>
              <a:t>spoort </a:t>
            </a:r>
            <a:r>
              <a:rPr kumimoji="0" lang="nl-NL" sz="2400" b="0"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rPr>
              <a:t>de student het publiek aan tot </a:t>
            </a:r>
            <a:r>
              <a:rPr kumimoji="0" lang="nl-NL" sz="2400" b="0" i="0" u="none" strike="noStrike" kern="1200" cap="none" spc="0" normalizeH="0" baseline="0" noProof="0" dirty="0" smtClean="0">
                <a:ln>
                  <a:noFill/>
                </a:ln>
                <a:solidFill>
                  <a:srgbClr val="280049"/>
                </a:solidFill>
                <a:effectLst/>
                <a:uLnTx/>
                <a:uFillTx/>
                <a:latin typeface="Arial"/>
                <a:ea typeface="ＭＳ Ｐゴシック" panose="020B0600070205080204" pitchFamily="34" charset="-128"/>
                <a:cs typeface="+mn-cs"/>
              </a:rPr>
              <a:t>actie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rPr>
              <a:t>h</a:t>
            </a:r>
            <a:r>
              <a:rPr kumimoji="0" lang="nl-NL" sz="2400" b="0" i="0" u="none" strike="noStrike" kern="1200" cap="none" spc="0" normalizeH="0" baseline="0" noProof="0" dirty="0" smtClean="0">
                <a:ln>
                  <a:noFill/>
                </a:ln>
                <a:solidFill>
                  <a:srgbClr val="280049"/>
                </a:solidFill>
                <a:effectLst/>
                <a:uLnTx/>
                <a:uFillTx/>
                <a:latin typeface="Arial"/>
                <a:ea typeface="ＭＳ Ｐゴシック" panose="020B0600070205080204" pitchFamily="34" charset="-128"/>
                <a:cs typeface="+mn-cs"/>
              </a:rPr>
              <a:t>anteert </a:t>
            </a:r>
            <a:r>
              <a:rPr kumimoji="0" lang="nl-NL" sz="2400" b="0"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rPr>
              <a:t>de student een professionele opbouw</a:t>
            </a:r>
          </a:p>
        </p:txBody>
      </p:sp>
      <p:sp>
        <p:nvSpPr>
          <p:cNvPr id="4" name="Rechthoek 3"/>
          <p:cNvSpPr/>
          <p:nvPr/>
        </p:nvSpPr>
        <p:spPr>
          <a:xfrm>
            <a:off x="4211960" y="-18661"/>
            <a:ext cx="5110694" cy="707886"/>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4000" b="1" i="0" u="none" strike="noStrike" kern="1200" cap="none" spc="0" normalizeH="0" baseline="0" noProof="0" dirty="0" err="1" smtClean="0">
                <a:ln>
                  <a:noFill/>
                </a:ln>
                <a:solidFill>
                  <a:srgbClr val="280049"/>
                </a:solidFill>
                <a:effectLst/>
                <a:uLnTx/>
                <a:uFillTx/>
                <a:latin typeface="Arial"/>
                <a:ea typeface="ＭＳ Ｐゴシック" panose="020B0600070205080204" pitchFamily="34" charset="-128"/>
                <a:cs typeface="+mn-cs"/>
              </a:rPr>
              <a:t>Lesdoel</a:t>
            </a:r>
            <a:r>
              <a:rPr lang="nl-NL" sz="4000" b="1" dirty="0" smtClean="0">
                <a:solidFill>
                  <a:srgbClr val="280049"/>
                </a:solidFill>
                <a:latin typeface="Arial"/>
              </a:rPr>
              <a:t>en behaald?</a:t>
            </a:r>
            <a:endParaRPr kumimoji="0" lang="nl-NL" sz="4000" b="1"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endParaRPr>
          </a:p>
        </p:txBody>
      </p:sp>
    </p:spTree>
    <p:custDataLst>
      <p:tags r:id="rId1"/>
    </p:custDataLst>
    <p:extLst>
      <p:ext uri="{BB962C8B-B14F-4D97-AF65-F5344CB8AC3E}">
        <p14:creationId xmlns:p14="http://schemas.microsoft.com/office/powerpoint/2010/main" val="3327589669"/>
      </p:ext>
    </p:extLst>
  </p:cSld>
  <p:clrMapOvr>
    <a:masterClrMapping/>
  </p:clrMapOvr>
  <p:transition spd="slow" advTm="55355"/>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844824"/>
            <a:ext cx="9937104" cy="4154984"/>
          </a:xfrm>
          <a:prstGeom prst="rect">
            <a:avLst/>
          </a:prstGeom>
        </p:spPr>
        <p:txBody>
          <a:bodyPr wrap="square">
            <a:spAutoFit/>
          </a:bodyPr>
          <a:lstStyle/>
          <a:p>
            <a:r>
              <a:rPr lang="nl-NL" b="1" dirty="0">
                <a:solidFill>
                  <a:srgbClr val="280049"/>
                </a:solidFill>
                <a:latin typeface="arial" panose="020B0604020202020204" pitchFamily="34" charset="0"/>
              </a:rPr>
              <a:t>Tijdens en binnen de </a:t>
            </a:r>
            <a:r>
              <a:rPr lang="nl-NL" b="1" dirty="0" smtClean="0">
                <a:solidFill>
                  <a:srgbClr val="280049"/>
                </a:solidFill>
                <a:latin typeface="arial" panose="020B0604020202020204" pitchFamily="34" charset="0"/>
              </a:rPr>
              <a:t>presentatie:</a:t>
            </a:r>
          </a:p>
          <a:p>
            <a:endParaRPr lang="nl-NL" dirty="0">
              <a:solidFill>
                <a:srgbClr val="280049"/>
              </a:solidFill>
            </a:endParaRPr>
          </a:p>
          <a:p>
            <a:pPr marL="342900" indent="-342900">
              <a:buFont typeface="Arial" panose="020B0604020202020204" pitchFamily="34" charset="0"/>
              <a:buChar char="•"/>
            </a:pPr>
            <a:r>
              <a:rPr lang="nl-NL" dirty="0">
                <a:solidFill>
                  <a:srgbClr val="280049"/>
                </a:solidFill>
                <a:latin typeface="arial" panose="020B0604020202020204" pitchFamily="34" charset="0"/>
              </a:rPr>
              <a:t>h</a:t>
            </a:r>
            <a:r>
              <a:rPr lang="nl-NL" dirty="0" smtClean="0">
                <a:solidFill>
                  <a:srgbClr val="280049"/>
                </a:solidFill>
                <a:latin typeface="arial" panose="020B0604020202020204" pitchFamily="34" charset="0"/>
              </a:rPr>
              <a:t>anteert </a:t>
            </a:r>
            <a:r>
              <a:rPr lang="nl-NL" dirty="0">
                <a:solidFill>
                  <a:srgbClr val="280049"/>
                </a:solidFill>
                <a:latin typeface="arial" panose="020B0604020202020204" pitchFamily="34" charset="0"/>
              </a:rPr>
              <a:t>de student een professionele houding en passend </a:t>
            </a:r>
            <a:r>
              <a:rPr lang="nl-NL" dirty="0" smtClean="0">
                <a:solidFill>
                  <a:srgbClr val="280049"/>
                </a:solidFill>
                <a:latin typeface="arial" panose="020B0604020202020204" pitchFamily="34" charset="0"/>
              </a:rPr>
              <a:t>stemgebruik</a:t>
            </a:r>
            <a:endParaRPr lang="nl-NL" dirty="0">
              <a:solidFill>
                <a:srgbClr val="280049"/>
              </a:solidFill>
            </a:endParaRPr>
          </a:p>
          <a:p>
            <a:pPr marL="342900" indent="-342900">
              <a:buFont typeface="Arial" panose="020B0604020202020204" pitchFamily="34" charset="0"/>
              <a:buChar char="•"/>
            </a:pPr>
            <a:r>
              <a:rPr lang="nl-NL" dirty="0" smtClean="0">
                <a:solidFill>
                  <a:srgbClr val="280049"/>
                </a:solidFill>
                <a:latin typeface="arial" panose="020B0604020202020204" pitchFamily="34" charset="0"/>
              </a:rPr>
              <a:t>stelt </a:t>
            </a:r>
            <a:r>
              <a:rPr lang="nl-NL" dirty="0">
                <a:solidFill>
                  <a:srgbClr val="280049"/>
                </a:solidFill>
                <a:latin typeface="arial" panose="020B0604020202020204" pitchFamily="34" charset="0"/>
              </a:rPr>
              <a:t>de student een duidelijk doel </a:t>
            </a:r>
            <a:r>
              <a:rPr lang="nl-NL" dirty="0" smtClean="0">
                <a:solidFill>
                  <a:srgbClr val="280049"/>
                </a:solidFill>
                <a:latin typeface="arial" panose="020B0604020202020204" pitchFamily="34" charset="0"/>
              </a:rPr>
              <a:t>centraal</a:t>
            </a:r>
            <a:endParaRPr lang="nl-NL" dirty="0">
              <a:solidFill>
                <a:srgbClr val="280049"/>
              </a:solidFill>
            </a:endParaRPr>
          </a:p>
          <a:p>
            <a:pPr marL="342900" indent="-342900">
              <a:buFont typeface="Arial" panose="020B0604020202020204" pitchFamily="34" charset="0"/>
              <a:buChar char="•"/>
            </a:pPr>
            <a:r>
              <a:rPr lang="nl-NL" dirty="0" smtClean="0">
                <a:solidFill>
                  <a:srgbClr val="280049"/>
                </a:solidFill>
                <a:latin typeface="arial" panose="020B0604020202020204" pitchFamily="34" charset="0"/>
              </a:rPr>
              <a:t>krijgt </a:t>
            </a:r>
            <a:r>
              <a:rPr lang="nl-NL" dirty="0">
                <a:solidFill>
                  <a:srgbClr val="280049"/>
                </a:solidFill>
                <a:latin typeface="arial" panose="020B0604020202020204" pitchFamily="34" charset="0"/>
              </a:rPr>
              <a:t>de student de aandacht van het publiek en kan deze </a:t>
            </a:r>
            <a:r>
              <a:rPr lang="nl-NL" dirty="0" smtClean="0">
                <a:solidFill>
                  <a:srgbClr val="280049"/>
                </a:solidFill>
                <a:latin typeface="arial" panose="020B0604020202020204" pitchFamily="34" charset="0"/>
              </a:rPr>
              <a:t>vasthouden</a:t>
            </a:r>
            <a:endParaRPr lang="nl-NL" dirty="0">
              <a:solidFill>
                <a:srgbClr val="280049"/>
              </a:solidFill>
            </a:endParaRPr>
          </a:p>
          <a:p>
            <a:pPr marL="342900" indent="-342900">
              <a:buFont typeface="Arial" panose="020B0604020202020204" pitchFamily="34" charset="0"/>
              <a:buChar char="•"/>
            </a:pPr>
            <a:r>
              <a:rPr lang="nl-NL" dirty="0">
                <a:solidFill>
                  <a:srgbClr val="280049"/>
                </a:solidFill>
                <a:latin typeface="arial" panose="020B0604020202020204" pitchFamily="34" charset="0"/>
              </a:rPr>
              <a:t>l</a:t>
            </a:r>
            <a:r>
              <a:rPr lang="nl-NL" dirty="0" smtClean="0">
                <a:solidFill>
                  <a:srgbClr val="280049"/>
                </a:solidFill>
                <a:latin typeface="arial" panose="020B0604020202020204" pitchFamily="34" charset="0"/>
              </a:rPr>
              <a:t>aat </a:t>
            </a:r>
            <a:r>
              <a:rPr lang="nl-NL" dirty="0">
                <a:solidFill>
                  <a:srgbClr val="280049"/>
                </a:solidFill>
                <a:latin typeface="arial" panose="020B0604020202020204" pitchFamily="34" charset="0"/>
              </a:rPr>
              <a:t>de student het publiek iets beleven</a:t>
            </a:r>
            <a:endParaRPr lang="nl-NL" dirty="0">
              <a:solidFill>
                <a:srgbClr val="280049"/>
              </a:solidFill>
            </a:endParaRPr>
          </a:p>
          <a:p>
            <a:pPr marL="342900" indent="-342900">
              <a:buFont typeface="Arial" panose="020B0604020202020204" pitchFamily="34" charset="0"/>
              <a:buChar char="•"/>
            </a:pPr>
            <a:r>
              <a:rPr lang="nl-NL" dirty="0" smtClean="0">
                <a:solidFill>
                  <a:srgbClr val="280049"/>
                </a:solidFill>
                <a:latin typeface="arial" panose="020B0604020202020204" pitchFamily="34" charset="0"/>
              </a:rPr>
              <a:t>laat </a:t>
            </a:r>
            <a:r>
              <a:rPr lang="nl-NL" dirty="0">
                <a:solidFill>
                  <a:srgbClr val="280049"/>
                </a:solidFill>
                <a:latin typeface="arial" panose="020B0604020202020204" pitchFamily="34" charset="0"/>
              </a:rPr>
              <a:t>de student het publiek iets onthouden</a:t>
            </a:r>
            <a:endParaRPr lang="nl-NL" dirty="0">
              <a:solidFill>
                <a:srgbClr val="280049"/>
              </a:solidFill>
            </a:endParaRPr>
          </a:p>
          <a:p>
            <a:pPr marL="342900" indent="-342900">
              <a:buFont typeface="Arial" panose="020B0604020202020204" pitchFamily="34" charset="0"/>
              <a:buChar char="•"/>
            </a:pPr>
            <a:r>
              <a:rPr lang="nl-NL" dirty="0" smtClean="0">
                <a:solidFill>
                  <a:srgbClr val="280049"/>
                </a:solidFill>
                <a:latin typeface="arial" panose="020B0604020202020204" pitchFamily="34" charset="0"/>
              </a:rPr>
              <a:t>spoort </a:t>
            </a:r>
            <a:r>
              <a:rPr lang="nl-NL" dirty="0">
                <a:solidFill>
                  <a:srgbClr val="280049"/>
                </a:solidFill>
                <a:latin typeface="arial" panose="020B0604020202020204" pitchFamily="34" charset="0"/>
              </a:rPr>
              <a:t>de student het publiek aan tot </a:t>
            </a:r>
            <a:r>
              <a:rPr lang="nl-NL" dirty="0" smtClean="0">
                <a:solidFill>
                  <a:srgbClr val="280049"/>
                </a:solidFill>
                <a:latin typeface="arial" panose="020B0604020202020204" pitchFamily="34" charset="0"/>
              </a:rPr>
              <a:t>actie</a:t>
            </a:r>
            <a:endParaRPr lang="nl-NL" dirty="0" smtClean="0">
              <a:solidFill>
                <a:srgbClr val="280049"/>
              </a:solidFill>
            </a:endParaRPr>
          </a:p>
          <a:p>
            <a:pPr marL="342900" indent="-342900">
              <a:buFont typeface="Arial" panose="020B0604020202020204" pitchFamily="34" charset="0"/>
              <a:buChar char="•"/>
            </a:pPr>
            <a:r>
              <a:rPr lang="nl-NL" dirty="0">
                <a:solidFill>
                  <a:srgbClr val="280049"/>
                </a:solidFill>
                <a:latin typeface="arial" panose="020B0604020202020204" pitchFamily="34" charset="0"/>
              </a:rPr>
              <a:t>h</a:t>
            </a:r>
            <a:r>
              <a:rPr lang="nl-NL" dirty="0" smtClean="0">
                <a:solidFill>
                  <a:srgbClr val="280049"/>
                </a:solidFill>
                <a:latin typeface="arial" panose="020B0604020202020204" pitchFamily="34" charset="0"/>
              </a:rPr>
              <a:t>anteert </a:t>
            </a:r>
            <a:r>
              <a:rPr lang="nl-NL" dirty="0">
                <a:solidFill>
                  <a:srgbClr val="280049"/>
                </a:solidFill>
                <a:latin typeface="arial" panose="020B0604020202020204" pitchFamily="34" charset="0"/>
              </a:rPr>
              <a:t>de student een professionele opbouw</a:t>
            </a:r>
            <a:endParaRPr lang="nl-NL" dirty="0">
              <a:solidFill>
                <a:srgbClr val="280049"/>
              </a:solidFill>
            </a:endParaRPr>
          </a:p>
        </p:txBody>
      </p:sp>
      <p:sp>
        <p:nvSpPr>
          <p:cNvPr id="4" name="Rechthoek 3"/>
          <p:cNvSpPr/>
          <p:nvPr/>
        </p:nvSpPr>
        <p:spPr>
          <a:xfrm>
            <a:off x="5978966" y="37322"/>
            <a:ext cx="3165034" cy="707886"/>
          </a:xfrm>
          <a:prstGeom prst="rect">
            <a:avLst/>
          </a:prstGeom>
        </p:spPr>
        <p:txBody>
          <a:bodyPr wrap="none">
            <a:spAutoFit/>
          </a:bodyPr>
          <a:lstStyle/>
          <a:p>
            <a:r>
              <a:rPr lang="nl-NL" sz="4000" b="1" dirty="0" err="1" smtClean="0">
                <a:solidFill>
                  <a:srgbClr val="280049"/>
                </a:solidFill>
                <a:latin typeface="+mj-lt"/>
              </a:rPr>
              <a:t>Toetsdoelen</a:t>
            </a:r>
            <a:endParaRPr lang="nl-NL" sz="4000" b="1" dirty="0">
              <a:solidFill>
                <a:srgbClr val="280049"/>
              </a:solidFill>
              <a:latin typeface="+mj-lt"/>
            </a:endParaRPr>
          </a:p>
        </p:txBody>
      </p:sp>
    </p:spTree>
    <p:custDataLst>
      <p:tags r:id="rId1"/>
    </p:custDataLst>
    <p:extLst>
      <p:ext uri="{BB962C8B-B14F-4D97-AF65-F5344CB8AC3E}">
        <p14:creationId xmlns:p14="http://schemas.microsoft.com/office/powerpoint/2010/main" val="1219530901"/>
      </p:ext>
    </p:extLst>
  </p:cSld>
  <p:clrMapOvr>
    <a:masterClrMapping/>
  </p:clrMapOvr>
  <p:transition spd="slow" advTm="5535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844824"/>
            <a:ext cx="9937104" cy="4154984"/>
          </a:xfrm>
          <a:prstGeom prst="rect">
            <a:avLst/>
          </a:prstGeom>
        </p:spPr>
        <p:txBody>
          <a:bodyPr wrap="square">
            <a:spAutoFit/>
          </a:bodyPr>
          <a:lstStyle/>
          <a:p>
            <a:r>
              <a:rPr lang="nl-NL" b="1" dirty="0">
                <a:solidFill>
                  <a:srgbClr val="280049"/>
                </a:solidFill>
                <a:latin typeface="arial" panose="020B0604020202020204" pitchFamily="34" charset="0"/>
              </a:rPr>
              <a:t>Tijdens en binnen de </a:t>
            </a:r>
            <a:r>
              <a:rPr lang="nl-NL" b="1" dirty="0" smtClean="0">
                <a:solidFill>
                  <a:srgbClr val="280049"/>
                </a:solidFill>
                <a:latin typeface="arial" panose="020B0604020202020204" pitchFamily="34" charset="0"/>
              </a:rPr>
              <a:t>presentatie:</a:t>
            </a:r>
          </a:p>
          <a:p>
            <a:endParaRPr lang="nl-NL" dirty="0">
              <a:solidFill>
                <a:srgbClr val="280049"/>
              </a:solidFill>
            </a:endParaRPr>
          </a:p>
          <a:p>
            <a:pPr marL="342900" indent="-342900">
              <a:buFont typeface="Arial" panose="020B0604020202020204" pitchFamily="34" charset="0"/>
              <a:buChar char="•"/>
            </a:pPr>
            <a:r>
              <a:rPr lang="nl-NL" dirty="0">
                <a:solidFill>
                  <a:schemeClr val="bg2"/>
                </a:solidFill>
                <a:latin typeface="arial" panose="020B0604020202020204" pitchFamily="34" charset="0"/>
              </a:rPr>
              <a:t>h</a:t>
            </a:r>
            <a:r>
              <a:rPr lang="nl-NL" dirty="0" smtClean="0">
                <a:solidFill>
                  <a:schemeClr val="bg2"/>
                </a:solidFill>
                <a:latin typeface="arial" panose="020B0604020202020204" pitchFamily="34" charset="0"/>
              </a:rPr>
              <a:t>anteert </a:t>
            </a:r>
            <a:r>
              <a:rPr lang="nl-NL" dirty="0">
                <a:solidFill>
                  <a:schemeClr val="bg2"/>
                </a:solidFill>
                <a:latin typeface="arial" panose="020B0604020202020204" pitchFamily="34" charset="0"/>
              </a:rPr>
              <a:t>de student een professionele houding en passend </a:t>
            </a:r>
            <a:r>
              <a:rPr lang="nl-NL" dirty="0" smtClean="0">
                <a:solidFill>
                  <a:schemeClr val="bg2"/>
                </a:solidFill>
                <a:latin typeface="arial" panose="020B0604020202020204" pitchFamily="34" charset="0"/>
              </a:rPr>
              <a:t>stemgebruik</a:t>
            </a:r>
            <a:endParaRPr lang="nl-NL" dirty="0">
              <a:solidFill>
                <a:schemeClr val="bg2"/>
              </a:solidFill>
            </a:endParaRPr>
          </a:p>
          <a:p>
            <a:pPr marL="342900" indent="-342900">
              <a:buFont typeface="Arial" panose="020B0604020202020204" pitchFamily="34" charset="0"/>
              <a:buChar char="•"/>
            </a:pPr>
            <a:r>
              <a:rPr lang="nl-NL" dirty="0" smtClean="0">
                <a:solidFill>
                  <a:schemeClr val="bg2"/>
                </a:solidFill>
                <a:latin typeface="+mj-lt"/>
              </a:rPr>
              <a:t>stelt </a:t>
            </a:r>
            <a:r>
              <a:rPr lang="nl-NL" dirty="0">
                <a:solidFill>
                  <a:schemeClr val="bg2"/>
                </a:solidFill>
                <a:latin typeface="+mj-lt"/>
              </a:rPr>
              <a:t>de student een duidelijk doel </a:t>
            </a:r>
            <a:r>
              <a:rPr lang="nl-NL" dirty="0" smtClean="0">
                <a:solidFill>
                  <a:schemeClr val="bg2"/>
                </a:solidFill>
                <a:latin typeface="+mj-lt"/>
              </a:rPr>
              <a:t>centraal</a:t>
            </a:r>
            <a:endParaRPr lang="nl-NL" dirty="0">
              <a:solidFill>
                <a:schemeClr val="bg2"/>
              </a:solidFill>
              <a:latin typeface="+mj-lt"/>
            </a:endParaRPr>
          </a:p>
          <a:p>
            <a:pPr marL="342900" indent="-342900">
              <a:buFont typeface="Arial" panose="020B0604020202020204" pitchFamily="34" charset="0"/>
              <a:buChar char="•"/>
            </a:pPr>
            <a:r>
              <a:rPr lang="nl-NL" dirty="0" smtClean="0">
                <a:solidFill>
                  <a:schemeClr val="bg2"/>
                </a:solidFill>
                <a:latin typeface="+mj-lt"/>
              </a:rPr>
              <a:t>krijgt </a:t>
            </a:r>
            <a:r>
              <a:rPr lang="nl-NL" dirty="0">
                <a:solidFill>
                  <a:schemeClr val="bg2"/>
                </a:solidFill>
                <a:latin typeface="+mj-lt"/>
              </a:rPr>
              <a:t>de student de aandacht van het publiek en kan deze </a:t>
            </a:r>
            <a:r>
              <a:rPr lang="nl-NL" dirty="0" smtClean="0">
                <a:solidFill>
                  <a:schemeClr val="bg2"/>
                </a:solidFill>
                <a:latin typeface="+mj-lt"/>
              </a:rPr>
              <a:t>vasthouden</a:t>
            </a:r>
            <a:endParaRPr lang="nl-NL" dirty="0">
              <a:solidFill>
                <a:schemeClr val="bg2"/>
              </a:solidFill>
              <a:latin typeface="+mj-lt"/>
            </a:endParaRPr>
          </a:p>
          <a:p>
            <a:pPr marL="342900" indent="-342900">
              <a:buFont typeface="Arial" panose="020B0604020202020204" pitchFamily="34" charset="0"/>
              <a:buChar char="•"/>
            </a:pPr>
            <a:r>
              <a:rPr lang="nl-NL" dirty="0">
                <a:solidFill>
                  <a:schemeClr val="bg2"/>
                </a:solidFill>
                <a:latin typeface="+mj-lt"/>
              </a:rPr>
              <a:t>l</a:t>
            </a:r>
            <a:r>
              <a:rPr lang="nl-NL" dirty="0" smtClean="0">
                <a:solidFill>
                  <a:schemeClr val="bg2"/>
                </a:solidFill>
                <a:latin typeface="+mj-lt"/>
              </a:rPr>
              <a:t>aat </a:t>
            </a:r>
            <a:r>
              <a:rPr lang="nl-NL" dirty="0">
                <a:solidFill>
                  <a:schemeClr val="bg2"/>
                </a:solidFill>
                <a:latin typeface="+mj-lt"/>
              </a:rPr>
              <a:t>de student het publiek iets beleven</a:t>
            </a:r>
          </a:p>
          <a:p>
            <a:pPr marL="342900" indent="-342900">
              <a:buFont typeface="Arial" panose="020B0604020202020204" pitchFamily="34" charset="0"/>
              <a:buChar char="•"/>
            </a:pPr>
            <a:r>
              <a:rPr lang="nl-NL" dirty="0" smtClean="0">
                <a:solidFill>
                  <a:schemeClr val="tx2"/>
                </a:solidFill>
                <a:latin typeface="+mj-lt"/>
              </a:rPr>
              <a:t>laat </a:t>
            </a:r>
            <a:r>
              <a:rPr lang="nl-NL" dirty="0">
                <a:solidFill>
                  <a:schemeClr val="tx2"/>
                </a:solidFill>
                <a:latin typeface="+mj-lt"/>
              </a:rPr>
              <a:t>de student het publiek iets onthouden</a:t>
            </a:r>
          </a:p>
          <a:p>
            <a:pPr marL="342900" indent="-342900">
              <a:buFont typeface="Arial" panose="020B0604020202020204" pitchFamily="34" charset="0"/>
              <a:buChar char="•"/>
            </a:pPr>
            <a:r>
              <a:rPr lang="nl-NL" dirty="0" smtClean="0">
                <a:solidFill>
                  <a:schemeClr val="tx2"/>
                </a:solidFill>
                <a:latin typeface="+mj-lt"/>
              </a:rPr>
              <a:t>spoort </a:t>
            </a:r>
            <a:r>
              <a:rPr lang="nl-NL" dirty="0">
                <a:solidFill>
                  <a:schemeClr val="tx2"/>
                </a:solidFill>
                <a:latin typeface="+mj-lt"/>
              </a:rPr>
              <a:t>de student het publiek aan tot </a:t>
            </a:r>
            <a:r>
              <a:rPr lang="nl-NL" dirty="0" smtClean="0">
                <a:solidFill>
                  <a:schemeClr val="tx2"/>
                </a:solidFill>
                <a:latin typeface="+mj-lt"/>
              </a:rPr>
              <a:t>actie</a:t>
            </a:r>
          </a:p>
          <a:p>
            <a:pPr marL="342900" indent="-342900">
              <a:buFont typeface="Arial" panose="020B0604020202020204" pitchFamily="34" charset="0"/>
              <a:buChar char="•"/>
            </a:pPr>
            <a:r>
              <a:rPr lang="nl-NL" dirty="0">
                <a:solidFill>
                  <a:schemeClr val="tx2"/>
                </a:solidFill>
                <a:latin typeface="+mj-lt"/>
              </a:rPr>
              <a:t>h</a:t>
            </a:r>
            <a:r>
              <a:rPr lang="nl-NL" dirty="0" smtClean="0">
                <a:solidFill>
                  <a:schemeClr val="tx2"/>
                </a:solidFill>
                <a:latin typeface="+mj-lt"/>
              </a:rPr>
              <a:t>anteert </a:t>
            </a:r>
            <a:r>
              <a:rPr lang="nl-NL" dirty="0">
                <a:solidFill>
                  <a:schemeClr val="tx2"/>
                </a:solidFill>
                <a:latin typeface="+mj-lt"/>
              </a:rPr>
              <a:t>de student een professionele opbouw</a:t>
            </a:r>
          </a:p>
        </p:txBody>
      </p:sp>
      <p:sp>
        <p:nvSpPr>
          <p:cNvPr id="4" name="Rechthoek 3"/>
          <p:cNvSpPr/>
          <p:nvPr/>
        </p:nvSpPr>
        <p:spPr>
          <a:xfrm>
            <a:off x="5868144" y="0"/>
            <a:ext cx="3405099" cy="707886"/>
          </a:xfrm>
          <a:prstGeom prst="rect">
            <a:avLst/>
          </a:prstGeom>
        </p:spPr>
        <p:txBody>
          <a:bodyPr wrap="none">
            <a:spAutoFit/>
          </a:bodyPr>
          <a:lstStyle/>
          <a:p>
            <a:r>
              <a:rPr lang="nl-NL" sz="4000" b="1" dirty="0" err="1" smtClean="0">
                <a:solidFill>
                  <a:srgbClr val="280049"/>
                </a:solidFill>
                <a:latin typeface="+mj-lt"/>
              </a:rPr>
              <a:t>Lesdoel</a:t>
            </a:r>
            <a:r>
              <a:rPr lang="nl-NL" sz="4000" b="1" dirty="0" smtClean="0">
                <a:solidFill>
                  <a:srgbClr val="280049"/>
                </a:solidFill>
                <a:latin typeface="+mj-lt"/>
              </a:rPr>
              <a:t> les 4</a:t>
            </a:r>
            <a:endParaRPr lang="nl-NL" sz="4000" b="1" dirty="0">
              <a:solidFill>
                <a:srgbClr val="280049"/>
              </a:solidFill>
              <a:latin typeface="+mj-lt"/>
            </a:endParaRPr>
          </a:p>
        </p:txBody>
      </p:sp>
    </p:spTree>
    <p:custDataLst>
      <p:tags r:id="rId1"/>
    </p:custDataLst>
    <p:extLst>
      <p:ext uri="{BB962C8B-B14F-4D97-AF65-F5344CB8AC3E}">
        <p14:creationId xmlns:p14="http://schemas.microsoft.com/office/powerpoint/2010/main" val="101395046"/>
      </p:ext>
    </p:extLst>
  </p:cSld>
  <p:clrMapOvr>
    <a:masterClrMapping/>
  </p:clrMapOvr>
  <p:transition spd="slow" advTm="55355"/>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nl-NL" altLang="nl-NL" smtClean="0"/>
              <a:t>Opbouw	</a:t>
            </a:r>
          </a:p>
        </p:txBody>
      </p:sp>
      <p:graphicFrame>
        <p:nvGraphicFramePr>
          <p:cNvPr id="4" name="Diagram 3"/>
          <p:cNvGraphicFramePr/>
          <p:nvPr/>
        </p:nvGraphicFramePr>
        <p:xfrm>
          <a:off x="0" y="764704"/>
          <a:ext cx="9144000" cy="60932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6" name="PIJL-OMLAAG 2"/>
          <p:cNvSpPr>
            <a:spLocks noChangeArrowheads="1"/>
          </p:cNvSpPr>
          <p:nvPr/>
        </p:nvSpPr>
        <p:spPr bwMode="auto">
          <a:xfrm>
            <a:off x="5257800" y="1871192"/>
            <a:ext cx="288925" cy="576263"/>
          </a:xfrm>
          <a:prstGeom prst="downArrow">
            <a:avLst>
              <a:gd name="adj1" fmla="val 50000"/>
              <a:gd name="adj2" fmla="val 49863"/>
            </a:avLst>
          </a:prstGeom>
          <a:solidFill>
            <a:schemeClr val="accent1"/>
          </a:solidFill>
          <a:ln w="12700" algn="ctr">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rgbClr val="280049"/>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altLang="nl-NL" sz="2400" b="0" i="0" u="none" strike="noStrike" kern="1200" cap="none" spc="0" normalizeH="0" baseline="0" noProof="0">
              <a:ln>
                <a:noFill/>
              </a:ln>
              <a:solidFill>
                <a:srgbClr val="280049"/>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484608819"/>
      </p:ext>
    </p:extLst>
  </p:cSld>
  <p:clrMapOvr>
    <a:masterClrMapping/>
  </p:clrMapOvr>
  <p:transition spd="slow" advTm="47691"/>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69251" y="0"/>
            <a:ext cx="7552010"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Onderdelen van een presentatie</a:t>
            </a:r>
          </a:p>
        </p:txBody>
      </p:sp>
      <p:sp>
        <p:nvSpPr>
          <p:cNvPr id="9219" name="Rectangle 3"/>
          <p:cNvSpPr>
            <a:spLocks noGrp="1" noChangeArrowheads="1"/>
          </p:cNvSpPr>
          <p:nvPr>
            <p:ph type="body" idx="1"/>
          </p:nvPr>
        </p:nvSpPr>
        <p:spPr/>
        <p:txBody>
          <a:bodyPr/>
          <a:lstStyle/>
          <a:p>
            <a:endParaRPr lang="nl-NL" altLang="nl-NL" dirty="0" smtClean="0"/>
          </a:p>
        </p:txBody>
      </p:sp>
      <p:sp>
        <p:nvSpPr>
          <p:cNvPr id="9220" name="Rectangle 4"/>
          <p:cNvSpPr>
            <a:spLocks noChangeArrowheads="1"/>
          </p:cNvSpPr>
          <p:nvPr/>
        </p:nvSpPr>
        <p:spPr bwMode="auto">
          <a:xfrm>
            <a:off x="3348038" y="2492375"/>
            <a:ext cx="2303462" cy="936625"/>
          </a:xfrm>
          <a:prstGeom prst="rect">
            <a:avLst/>
          </a:prstGeom>
          <a:solidFill>
            <a:schemeClr val="accent2"/>
          </a:solidFill>
          <a:ln w="12700">
            <a:solidFill>
              <a:schemeClr val="bg1"/>
            </a:solidFill>
            <a:miter lim="800000"/>
            <a:headEnd/>
            <a:tailEnd/>
          </a:ln>
          <a:effectLst>
            <a:outerShdw dist="107763" dir="2700000" algn="ctr" rotWithShape="0">
              <a:schemeClr val="bg2">
                <a:alpha val="50000"/>
              </a:schemeClr>
            </a:outerShdw>
          </a:effec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latin typeface="Arial" panose="020B0604020202020204" pitchFamily="34" charset="0"/>
                <a:cs typeface="Arial" panose="020B0604020202020204" pitchFamily="34" charset="0"/>
              </a:rPr>
              <a:t>Onderdelen</a:t>
            </a:r>
          </a:p>
        </p:txBody>
      </p:sp>
      <p:sp>
        <p:nvSpPr>
          <p:cNvPr id="9221" name="Rectangle 6"/>
          <p:cNvSpPr>
            <a:spLocks noChangeArrowheads="1"/>
          </p:cNvSpPr>
          <p:nvPr/>
        </p:nvSpPr>
        <p:spPr bwMode="auto">
          <a:xfrm>
            <a:off x="755650" y="4508500"/>
            <a:ext cx="2303463" cy="936625"/>
          </a:xfrm>
          <a:prstGeom prst="rect">
            <a:avLst/>
          </a:prstGeom>
          <a:solidFill>
            <a:schemeClr val="tx1">
              <a:lumMod val="25000"/>
              <a:lumOff val="75000"/>
            </a:schemeClr>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latin typeface="Arial" panose="020B0604020202020204" pitchFamily="34" charset="0"/>
                <a:cs typeface="Arial" panose="020B0604020202020204" pitchFamily="34" charset="0"/>
              </a:rPr>
              <a:t>Voor</a:t>
            </a:r>
          </a:p>
        </p:txBody>
      </p:sp>
      <p:sp>
        <p:nvSpPr>
          <p:cNvPr id="9222" name="Rectangle 7"/>
          <p:cNvSpPr>
            <a:spLocks noChangeArrowheads="1"/>
          </p:cNvSpPr>
          <p:nvPr/>
        </p:nvSpPr>
        <p:spPr bwMode="auto">
          <a:xfrm>
            <a:off x="3419475" y="4508500"/>
            <a:ext cx="2303463" cy="936625"/>
          </a:xfrm>
          <a:prstGeom prst="rect">
            <a:avLst/>
          </a:prstGeom>
          <a:solidFill>
            <a:schemeClr val="tx1">
              <a:lumMod val="25000"/>
              <a:lumOff val="75000"/>
            </a:schemeClr>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latin typeface="Arial" panose="020B0604020202020204" pitchFamily="34" charset="0"/>
                <a:cs typeface="Arial" panose="020B0604020202020204" pitchFamily="34" charset="0"/>
              </a:rPr>
              <a:t>Hoofd</a:t>
            </a:r>
          </a:p>
        </p:txBody>
      </p:sp>
      <p:sp>
        <p:nvSpPr>
          <p:cNvPr id="9223" name="Rectangle 8"/>
          <p:cNvSpPr>
            <a:spLocks noChangeArrowheads="1"/>
          </p:cNvSpPr>
          <p:nvPr/>
        </p:nvSpPr>
        <p:spPr bwMode="auto">
          <a:xfrm>
            <a:off x="6084888" y="4508500"/>
            <a:ext cx="2303462" cy="936625"/>
          </a:xfrm>
          <a:prstGeom prst="rect">
            <a:avLst/>
          </a:prstGeom>
          <a:solidFill>
            <a:schemeClr val="tx1">
              <a:lumMod val="25000"/>
              <a:lumOff val="75000"/>
            </a:schemeClr>
          </a:soli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latin typeface="Arial" panose="020B0604020202020204" pitchFamily="34" charset="0"/>
                <a:cs typeface="Arial" panose="020B0604020202020204" pitchFamily="34" charset="0"/>
              </a:rPr>
              <a:t>Slot</a:t>
            </a:r>
          </a:p>
        </p:txBody>
      </p:sp>
      <p:sp>
        <p:nvSpPr>
          <p:cNvPr id="9224" name="Line 9"/>
          <p:cNvSpPr>
            <a:spLocks noChangeShapeType="1"/>
          </p:cNvSpPr>
          <p:nvPr/>
        </p:nvSpPr>
        <p:spPr bwMode="auto">
          <a:xfrm>
            <a:off x="4500563" y="3429000"/>
            <a:ext cx="0" cy="1079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9225" name="Line 10"/>
          <p:cNvSpPr>
            <a:spLocks noChangeShapeType="1"/>
          </p:cNvSpPr>
          <p:nvPr/>
        </p:nvSpPr>
        <p:spPr bwMode="auto">
          <a:xfrm flipV="1">
            <a:off x="1835150" y="3933825"/>
            <a:ext cx="0" cy="5746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9226" name="Line 11"/>
          <p:cNvSpPr>
            <a:spLocks noChangeShapeType="1"/>
          </p:cNvSpPr>
          <p:nvPr/>
        </p:nvSpPr>
        <p:spPr bwMode="auto">
          <a:xfrm flipV="1">
            <a:off x="7235825" y="3933825"/>
            <a:ext cx="0" cy="5746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9227" name="Line 12"/>
          <p:cNvSpPr>
            <a:spLocks noChangeShapeType="1"/>
          </p:cNvSpPr>
          <p:nvPr/>
        </p:nvSpPr>
        <p:spPr bwMode="auto">
          <a:xfrm>
            <a:off x="1835150" y="3933825"/>
            <a:ext cx="540067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470150" y="-139700"/>
            <a:ext cx="6673850"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Inhoud van ‘Voorgerecht’</a:t>
            </a:r>
          </a:p>
        </p:txBody>
      </p:sp>
      <p:sp>
        <p:nvSpPr>
          <p:cNvPr id="11267" name="Rectangle 3"/>
          <p:cNvSpPr>
            <a:spLocks noGrp="1" noChangeArrowheads="1"/>
          </p:cNvSpPr>
          <p:nvPr>
            <p:ph type="body" idx="1"/>
          </p:nvPr>
        </p:nvSpPr>
        <p:spPr>
          <a:xfrm>
            <a:off x="468313" y="1773238"/>
            <a:ext cx="8229600" cy="4608512"/>
          </a:xfrm>
        </p:spPr>
        <p:txBody>
          <a:bodyPr/>
          <a:lstStyle/>
          <a:p>
            <a:pPr>
              <a:buFontTx/>
              <a:buChar char="•"/>
            </a:pPr>
            <a:r>
              <a:rPr lang="nl-NL" altLang="nl-NL" sz="2400" b="0" dirty="0" smtClean="0">
                <a:latin typeface="Arial" panose="020B0604020202020204" pitchFamily="34" charset="0"/>
                <a:cs typeface="Arial" panose="020B0604020202020204" pitchFamily="34" charset="0"/>
              </a:rPr>
              <a:t>Eerst een </a:t>
            </a:r>
            <a:r>
              <a:rPr lang="nl-NL" altLang="nl-NL" sz="2400" dirty="0" smtClean="0">
                <a:latin typeface="Arial" panose="020B0604020202020204" pitchFamily="34" charset="0"/>
                <a:cs typeface="Arial" panose="020B0604020202020204" pitchFamily="34" charset="0"/>
              </a:rPr>
              <a:t>pakkende opening </a:t>
            </a:r>
            <a:r>
              <a:rPr lang="nl-NL" altLang="nl-NL" sz="2400" b="0" dirty="0" smtClean="0">
                <a:latin typeface="Arial" panose="020B0604020202020204" pitchFamily="34" charset="0"/>
                <a:cs typeface="Arial" panose="020B0604020202020204" pitchFamily="34" charset="0"/>
              </a:rPr>
              <a:t>(week 3)</a:t>
            </a:r>
          </a:p>
          <a:p>
            <a:pPr>
              <a:buFontTx/>
              <a:buChar char="•"/>
            </a:pPr>
            <a:r>
              <a:rPr lang="nl-NL" altLang="nl-NL" sz="2400" b="0" dirty="0" smtClean="0">
                <a:latin typeface="Arial" panose="020B0604020202020204" pitchFamily="34" charset="0"/>
                <a:cs typeface="Arial" panose="020B0604020202020204" pitchFamily="34" charset="0"/>
              </a:rPr>
              <a:t>Korte </a:t>
            </a:r>
            <a:r>
              <a:rPr lang="nl-NL" altLang="nl-NL" sz="2400" dirty="0" smtClean="0">
                <a:latin typeface="Arial" panose="020B0604020202020204" pitchFamily="34" charset="0"/>
                <a:cs typeface="Arial" panose="020B0604020202020204" pitchFamily="34" charset="0"/>
              </a:rPr>
              <a:t>inleiding</a:t>
            </a:r>
            <a:r>
              <a:rPr lang="nl-NL" altLang="nl-NL" sz="2400" b="0" dirty="0" smtClean="0">
                <a:latin typeface="Arial" panose="020B0604020202020204" pitchFamily="34" charset="0"/>
                <a:cs typeface="Arial" panose="020B0604020202020204" pitchFamily="34" charset="0"/>
              </a:rPr>
              <a:t> op het onderwerp</a:t>
            </a:r>
          </a:p>
          <a:p>
            <a:pPr>
              <a:buFontTx/>
              <a:buChar char="•"/>
            </a:pPr>
            <a:r>
              <a:rPr lang="nl-NL" altLang="nl-NL" sz="2400" b="0" dirty="0" smtClean="0">
                <a:latin typeface="Arial" panose="020B0604020202020204" pitchFamily="34" charset="0"/>
                <a:cs typeface="Arial" panose="020B0604020202020204" pitchFamily="34" charset="0"/>
              </a:rPr>
              <a:t>Wat wil je met jouw presentatie </a:t>
            </a:r>
            <a:r>
              <a:rPr lang="nl-NL" altLang="nl-NL" sz="2400" dirty="0" smtClean="0">
                <a:latin typeface="Arial" panose="020B0604020202020204" pitchFamily="34" charset="0"/>
                <a:cs typeface="Arial" panose="020B0604020202020204" pitchFamily="34" charset="0"/>
              </a:rPr>
              <a:t>bereiken</a:t>
            </a:r>
            <a:r>
              <a:rPr lang="nl-NL" altLang="nl-NL" sz="2400" b="0" dirty="0" smtClean="0">
                <a:latin typeface="Arial" panose="020B0604020202020204" pitchFamily="34" charset="0"/>
                <a:cs typeface="Arial" panose="020B0604020202020204" pitchFamily="34" charset="0"/>
              </a:rPr>
              <a:t>?</a:t>
            </a:r>
          </a:p>
          <a:p>
            <a:pPr>
              <a:buFontTx/>
              <a:buChar char="•"/>
            </a:pPr>
            <a:r>
              <a:rPr lang="nl-NL" altLang="nl-NL" sz="2400" dirty="0" smtClean="0">
                <a:latin typeface="Arial" panose="020B0604020202020204" pitchFamily="34" charset="0"/>
                <a:cs typeface="Arial" panose="020B0604020202020204" pitchFamily="34" charset="0"/>
              </a:rPr>
              <a:t>Belang</a:t>
            </a:r>
            <a:r>
              <a:rPr lang="nl-NL" altLang="nl-NL" sz="2400" b="0" dirty="0" smtClean="0">
                <a:latin typeface="Arial" panose="020B0604020202020204" pitchFamily="34" charset="0"/>
                <a:cs typeface="Arial" panose="020B0604020202020204" pitchFamily="34" charset="0"/>
              </a:rPr>
              <a:t> voor het publiek</a:t>
            </a:r>
          </a:p>
          <a:p>
            <a:pPr>
              <a:buFontTx/>
              <a:buChar char="•"/>
            </a:pPr>
            <a:r>
              <a:rPr lang="nl-NL" altLang="nl-NL" sz="2400" dirty="0" smtClean="0">
                <a:latin typeface="Arial" panose="020B0604020202020204" pitchFamily="34" charset="0"/>
                <a:cs typeface="Arial" panose="020B0604020202020204" pitchFamily="34" charset="0"/>
              </a:rPr>
              <a:t>Vooruitblik</a:t>
            </a:r>
            <a:r>
              <a:rPr lang="nl-NL" altLang="nl-NL" sz="2400" b="0" dirty="0" smtClean="0">
                <a:latin typeface="Arial" panose="020B0604020202020204" pitchFamily="34" charset="0"/>
                <a:cs typeface="Arial" panose="020B0604020202020204" pitchFamily="34" charset="0"/>
              </a:rPr>
              <a:t> op wat je wilt behandelen </a:t>
            </a:r>
          </a:p>
          <a:p>
            <a:pPr>
              <a:buFontTx/>
              <a:buChar char="•"/>
            </a:pPr>
            <a:r>
              <a:rPr lang="nl-NL" altLang="nl-NL" sz="2400" b="0" dirty="0" smtClean="0">
                <a:latin typeface="Arial" panose="020B0604020202020204" pitchFamily="34" charset="0"/>
                <a:cs typeface="Arial" panose="020B0604020202020204" pitchFamily="34" charset="0"/>
              </a:rPr>
              <a:t>Geef belangrijke en noodzakelijke </a:t>
            </a:r>
            <a:r>
              <a:rPr lang="nl-NL" altLang="nl-NL" sz="2400" dirty="0" smtClean="0">
                <a:latin typeface="Arial" panose="020B0604020202020204" pitchFamily="34" charset="0"/>
                <a:cs typeface="Arial" panose="020B0604020202020204" pitchFamily="34" charset="0"/>
              </a:rPr>
              <a:t>voorinformatie</a:t>
            </a:r>
          </a:p>
          <a:p>
            <a:pPr>
              <a:buFontTx/>
              <a:buChar char="•"/>
            </a:pPr>
            <a:r>
              <a:rPr lang="nl-NL" altLang="nl-NL" sz="2400" b="0" dirty="0" smtClean="0">
                <a:latin typeface="Arial" panose="020B0604020202020204" pitchFamily="34" charset="0"/>
                <a:cs typeface="Arial" panose="020B0604020202020204" pitchFamily="34" charset="0"/>
              </a:rPr>
              <a:t>Maak </a:t>
            </a:r>
            <a:r>
              <a:rPr lang="nl-NL" altLang="nl-NL" sz="2400" b="0" dirty="0" smtClean="0">
                <a:latin typeface="Arial" panose="020B0604020202020204" pitchFamily="34" charset="0"/>
                <a:cs typeface="Arial" panose="020B0604020202020204" pitchFamily="34" charset="0"/>
              </a:rPr>
              <a:t>bekend of je </a:t>
            </a:r>
            <a:r>
              <a:rPr lang="nl-NL" altLang="nl-NL" sz="2400" dirty="0" smtClean="0">
                <a:latin typeface="Arial" panose="020B0604020202020204" pitchFamily="34" charset="0"/>
                <a:cs typeface="Arial" panose="020B0604020202020204" pitchFamily="34" charset="0"/>
              </a:rPr>
              <a:t>materiaal</a:t>
            </a:r>
            <a:r>
              <a:rPr lang="nl-NL" altLang="nl-NL" sz="2400" b="0" dirty="0" smtClean="0">
                <a:latin typeface="Arial" panose="020B0604020202020204" pitchFamily="34" charset="0"/>
                <a:cs typeface="Arial" panose="020B0604020202020204" pitchFamily="34" charset="0"/>
              </a:rPr>
              <a:t> uitdeelt </a:t>
            </a:r>
          </a:p>
          <a:p>
            <a:endParaRPr lang="nl-NL" altLang="nl-NL" sz="2400" b="0" dirty="0" smtClean="0">
              <a:latin typeface="Arial" panose="020B0604020202020204" pitchFamily="34" charset="0"/>
              <a:cs typeface="Arial" panose="020B0604020202020204" pitchFamily="34" charset="0"/>
            </a:endParaRPr>
          </a:p>
          <a:p>
            <a:endParaRPr lang="nl-NL" altLang="nl-NL" sz="2400" dirty="0" smtClean="0">
              <a:latin typeface="Arial" panose="020B0604020202020204" pitchFamily="34" charset="0"/>
              <a:cs typeface="Arial" panose="020B0604020202020204" pitchFamily="34" charset="0"/>
            </a:endParaRPr>
          </a:p>
        </p:txBody>
      </p:sp>
      <p:sp>
        <p:nvSpPr>
          <p:cNvPr id="11268" name="Rectangle 5"/>
          <p:cNvSpPr>
            <a:spLocks noChangeArrowheads="1"/>
          </p:cNvSpPr>
          <p:nvPr/>
        </p:nvSpPr>
        <p:spPr bwMode="auto">
          <a:xfrm>
            <a:off x="6732588" y="6092825"/>
            <a:ext cx="1368425" cy="358775"/>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rPr>
              <a:t>Slot</a:t>
            </a:r>
          </a:p>
        </p:txBody>
      </p:sp>
      <p:sp>
        <p:nvSpPr>
          <p:cNvPr id="11269" name="Line 6"/>
          <p:cNvSpPr>
            <a:spLocks noChangeShapeType="1"/>
          </p:cNvSpPr>
          <p:nvPr/>
        </p:nvSpPr>
        <p:spPr bwMode="auto">
          <a:xfrm>
            <a:off x="5219700" y="6292850"/>
            <a:ext cx="1511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11270" name="Rectangle 7"/>
          <p:cNvSpPr>
            <a:spLocks noChangeArrowheads="1"/>
          </p:cNvSpPr>
          <p:nvPr/>
        </p:nvSpPr>
        <p:spPr bwMode="auto">
          <a:xfrm>
            <a:off x="3851275" y="6149975"/>
            <a:ext cx="1368425" cy="358775"/>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a:solidFill>
                  <a:schemeClr val="tx1"/>
                </a:solidFill>
              </a:rPr>
              <a:t>Hoofd</a:t>
            </a:r>
          </a:p>
        </p:txBody>
      </p:sp>
      <p:sp>
        <p:nvSpPr>
          <p:cNvPr id="11271" name="Rectangle 8"/>
          <p:cNvSpPr>
            <a:spLocks noChangeArrowheads="1"/>
          </p:cNvSpPr>
          <p:nvPr/>
        </p:nvSpPr>
        <p:spPr bwMode="auto">
          <a:xfrm>
            <a:off x="971550" y="6149975"/>
            <a:ext cx="1368425" cy="358775"/>
          </a:xfrm>
          <a:prstGeom prst="rect">
            <a:avLst/>
          </a:prstGeom>
          <a:solidFill>
            <a:schemeClr val="tx1">
              <a:lumMod val="25000"/>
              <a:lumOff val="75000"/>
            </a:schemeClr>
          </a:solidFill>
          <a:ln w="12700">
            <a:solidFill>
              <a:schemeClr val="tx1"/>
            </a:solidFill>
            <a:miter lim="800000"/>
            <a:headEnd/>
            <a:tailEnd/>
          </a:ln>
          <a:effectLs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rPr>
              <a:t>Voor</a:t>
            </a:r>
          </a:p>
        </p:txBody>
      </p:sp>
      <p:sp>
        <p:nvSpPr>
          <p:cNvPr id="11272" name="Line 9"/>
          <p:cNvSpPr>
            <a:spLocks noChangeShapeType="1"/>
          </p:cNvSpPr>
          <p:nvPr/>
        </p:nvSpPr>
        <p:spPr bwMode="auto">
          <a:xfrm>
            <a:off x="2339975" y="6311900"/>
            <a:ext cx="1511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anim calcmode="lin" valueType="num">
                                      <p:cBhvr additive="base">
                                        <p:cTn id="15"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26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anim calcmode="lin" valueType="num">
                                      <p:cBhvr additive="base">
                                        <p:cTn id="19"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anim calcmode="lin" valueType="num">
                                      <p:cBhvr additive="base">
                                        <p:cTn id="23"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26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anim calcmode="lin" valueType="num">
                                      <p:cBhvr additive="base">
                                        <p:cTn id="2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267">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267">
                                            <p:txEl>
                                              <p:pRg st="6" end="6"/>
                                            </p:txEl>
                                          </p:spTgt>
                                        </p:tgtEl>
                                        <p:attrNameLst>
                                          <p:attrName>style.visibility</p:attrName>
                                        </p:attrNameLst>
                                      </p:cBhvr>
                                      <p:to>
                                        <p:strVal val="visible"/>
                                      </p:to>
                                    </p:set>
                                    <p:anim calcmode="lin" valueType="num">
                                      <p:cBhvr additive="base">
                                        <p:cTn id="31"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459262" y="-31772"/>
            <a:ext cx="6673850"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Tips voor ‘Voor’</a:t>
            </a:r>
          </a:p>
        </p:txBody>
      </p:sp>
      <p:sp>
        <p:nvSpPr>
          <p:cNvPr id="13315" name="Rectangle 3"/>
          <p:cNvSpPr>
            <a:spLocks noGrp="1" noChangeArrowheads="1"/>
          </p:cNvSpPr>
          <p:nvPr>
            <p:ph type="body" idx="1"/>
          </p:nvPr>
        </p:nvSpPr>
        <p:spPr>
          <a:xfrm>
            <a:off x="468313" y="1700213"/>
            <a:ext cx="8229600" cy="4608512"/>
          </a:xfrm>
        </p:spPr>
        <p:txBody>
          <a:bodyPr/>
          <a:lstStyle/>
          <a:p>
            <a:r>
              <a:rPr lang="nl-NL" altLang="nl-NL" sz="2400" b="0" dirty="0" smtClean="0">
                <a:latin typeface="Arial" panose="020B0604020202020204" pitchFamily="34" charset="0"/>
                <a:cs typeface="Arial" panose="020B0604020202020204" pitchFamily="34" charset="0"/>
              </a:rPr>
              <a:t>•	Vermijd </a:t>
            </a:r>
            <a:r>
              <a:rPr lang="nl-NL" altLang="nl-NL" sz="2400" dirty="0" smtClean="0">
                <a:latin typeface="Arial" panose="020B0604020202020204" pitchFamily="34" charset="0"/>
                <a:cs typeface="Arial" panose="020B0604020202020204" pitchFamily="34" charset="0"/>
              </a:rPr>
              <a:t>clichébeginfasen</a:t>
            </a:r>
            <a:r>
              <a:rPr lang="nl-NL" altLang="nl-NL" sz="2400" b="0" dirty="0" smtClean="0">
                <a:latin typeface="Arial" panose="020B0604020202020204" pitchFamily="34" charset="0"/>
                <a:cs typeface="Arial" panose="020B0604020202020204" pitchFamily="34" charset="0"/>
              </a:rPr>
              <a:t> zoals: ‘</a:t>
            </a:r>
            <a:r>
              <a:rPr lang="nl-NL" altLang="nl-NL" sz="2400" b="0" i="1" dirty="0" smtClean="0">
                <a:latin typeface="Arial" panose="020B0604020202020204" pitchFamily="34" charset="0"/>
                <a:cs typeface="Arial" panose="020B0604020202020204" pitchFamily="34" charset="0"/>
              </a:rPr>
              <a:t>Ik vind het een eer en een waar genoegen om vandaag voor u te mogen staan</a:t>
            </a:r>
            <a:r>
              <a:rPr lang="nl-NL" altLang="nl-NL" sz="2400" b="0" dirty="0" smtClean="0">
                <a:latin typeface="Arial" panose="020B0604020202020204" pitchFamily="34" charset="0"/>
                <a:cs typeface="Arial" panose="020B0604020202020204" pitchFamily="34" charset="0"/>
              </a:rPr>
              <a:t>.’</a:t>
            </a:r>
          </a:p>
          <a:p>
            <a:pPr>
              <a:buFontTx/>
              <a:buChar char="•"/>
            </a:pPr>
            <a:r>
              <a:rPr lang="nl-NL" altLang="nl-NL" sz="2400" b="0" dirty="0" smtClean="0">
                <a:latin typeface="Arial" panose="020B0604020202020204" pitchFamily="34" charset="0"/>
                <a:cs typeface="Arial" panose="020B0604020202020204" pitchFamily="34" charset="0"/>
              </a:rPr>
              <a:t>Gebruik niet meer dan </a:t>
            </a:r>
            <a:r>
              <a:rPr lang="nl-NL" altLang="nl-NL" sz="2400" dirty="0" smtClean="0">
                <a:latin typeface="Arial" panose="020B0604020202020204" pitchFamily="34" charset="0"/>
                <a:cs typeface="Arial" panose="020B0604020202020204" pitchFamily="34" charset="0"/>
              </a:rPr>
              <a:t>10%</a:t>
            </a:r>
            <a:r>
              <a:rPr lang="nl-NL" altLang="nl-NL" sz="2400" b="0" dirty="0" smtClean="0">
                <a:latin typeface="Arial" panose="020B0604020202020204" pitchFamily="34" charset="0"/>
                <a:cs typeface="Arial" panose="020B0604020202020204" pitchFamily="34" charset="0"/>
              </a:rPr>
              <a:t> van je spreektijd voor de intro.</a:t>
            </a:r>
          </a:p>
          <a:p>
            <a:r>
              <a:rPr lang="nl-NL" altLang="nl-NL" sz="2400" b="0" dirty="0" smtClean="0">
                <a:latin typeface="Arial" panose="020B0604020202020204" pitchFamily="34" charset="0"/>
                <a:cs typeface="Arial" panose="020B0604020202020204" pitchFamily="34" charset="0"/>
              </a:rPr>
              <a:t>•	Vermijd een </a:t>
            </a:r>
            <a:r>
              <a:rPr lang="nl-NL" altLang="nl-NL" sz="2400" dirty="0" smtClean="0">
                <a:latin typeface="Arial" panose="020B0604020202020204" pitchFamily="34" charset="0"/>
                <a:cs typeface="Arial" panose="020B0604020202020204" pitchFamily="34" charset="0"/>
              </a:rPr>
              <a:t>negatieve opening</a:t>
            </a:r>
            <a:r>
              <a:rPr lang="nl-NL" altLang="nl-NL" sz="2400" b="0" dirty="0" smtClean="0">
                <a:latin typeface="Arial" panose="020B0604020202020204" pitchFamily="34" charset="0"/>
                <a:cs typeface="Arial" panose="020B0604020202020204" pitchFamily="34" charset="0"/>
              </a:rPr>
              <a:t> zoals: ‘</a:t>
            </a:r>
            <a:r>
              <a:rPr lang="nl-NL" altLang="nl-NL" sz="2400" b="0" i="1" dirty="0" smtClean="0">
                <a:latin typeface="Arial" panose="020B0604020202020204" pitchFamily="34" charset="0"/>
                <a:cs typeface="Arial" panose="020B0604020202020204" pitchFamily="34" charset="0"/>
              </a:rPr>
              <a:t>Ik heb me eigenlijk niet voorbereid</a:t>
            </a:r>
            <a:r>
              <a:rPr lang="nl-NL" altLang="nl-NL" sz="2400" b="0" dirty="0" smtClean="0">
                <a:latin typeface="Arial" panose="020B0604020202020204" pitchFamily="34" charset="0"/>
                <a:cs typeface="Arial" panose="020B0604020202020204" pitchFamily="34" charset="0"/>
              </a:rPr>
              <a:t>’ of: ‘</a:t>
            </a:r>
            <a:r>
              <a:rPr lang="nl-NL" altLang="nl-NL" sz="2400" b="0" i="1" dirty="0" smtClean="0">
                <a:latin typeface="Arial" panose="020B0604020202020204" pitchFamily="34" charset="0"/>
                <a:cs typeface="Arial" panose="020B0604020202020204" pitchFamily="34" charset="0"/>
              </a:rPr>
              <a:t>Ik ben heel erg zenuwachtig</a:t>
            </a:r>
            <a:r>
              <a:rPr lang="nl-NL" altLang="nl-NL" sz="2400" b="0" dirty="0" smtClean="0">
                <a:latin typeface="Arial" panose="020B0604020202020204" pitchFamily="34" charset="0"/>
                <a:cs typeface="Arial" panose="020B0604020202020204" pitchFamily="34" charset="0"/>
              </a:rPr>
              <a:t>’ etc.</a:t>
            </a:r>
          </a:p>
          <a:p>
            <a:endParaRPr lang="nl-NL" altLang="nl-NL" b="0" dirty="0" smtClean="0">
              <a:latin typeface="Arial" panose="020B0604020202020204" pitchFamily="34" charset="0"/>
              <a:cs typeface="Arial" panose="020B0604020202020204" pitchFamily="34" charset="0"/>
            </a:endParaRPr>
          </a:p>
        </p:txBody>
      </p:sp>
      <p:pic>
        <p:nvPicPr>
          <p:cNvPr id="13316" name="Afbeelding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00775" y="4581525"/>
            <a:ext cx="1900238"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470150" y="-139700"/>
            <a:ext cx="6673850" cy="1106488"/>
          </a:xfrm>
        </p:spPr>
        <p:txBody>
          <a:bodyPr/>
          <a:lstStyle/>
          <a:p>
            <a:r>
              <a:rPr lang="nl-NL" altLang="nl-NL" sz="3200" dirty="0">
                <a:solidFill>
                  <a:schemeClr val="tx2"/>
                </a:solidFill>
                <a:latin typeface="Arial" panose="020B0604020202020204" pitchFamily="34" charset="0"/>
                <a:cs typeface="Arial" panose="020B0604020202020204" pitchFamily="34" charset="0"/>
              </a:rPr>
              <a:t>Basisregel voor het hoofdgerecht</a:t>
            </a:r>
            <a:endParaRPr lang="nl-NL" altLang="nl-NL" sz="3200" dirty="0" smtClean="0">
              <a:solidFill>
                <a:schemeClr val="tx2"/>
              </a:solidFill>
              <a:latin typeface="Arial" panose="020B0604020202020204" pitchFamily="34" charset="0"/>
              <a:cs typeface="Arial" panose="020B0604020202020204" pitchFamily="34" charset="0"/>
            </a:endParaRPr>
          </a:p>
        </p:txBody>
      </p:sp>
      <p:sp>
        <p:nvSpPr>
          <p:cNvPr id="11267" name="Rectangle 3"/>
          <p:cNvSpPr>
            <a:spLocks noGrp="1" noChangeArrowheads="1"/>
          </p:cNvSpPr>
          <p:nvPr>
            <p:ph type="body" idx="1"/>
          </p:nvPr>
        </p:nvSpPr>
        <p:spPr>
          <a:xfrm>
            <a:off x="468313" y="1773238"/>
            <a:ext cx="8229600" cy="4608512"/>
          </a:xfrm>
        </p:spPr>
        <p:txBody>
          <a:bodyPr/>
          <a:lstStyle/>
          <a:p>
            <a:pPr>
              <a:buFont typeface="Arial" panose="020B0604020202020204" pitchFamily="34" charset="0"/>
              <a:buChar char="•"/>
            </a:pPr>
            <a:r>
              <a:rPr lang="nl-NL" altLang="nl-NL" sz="2400" b="0" dirty="0">
                <a:latin typeface="Arial" panose="020B0604020202020204" pitchFamily="34" charset="0"/>
                <a:cs typeface="Arial" panose="020B0604020202020204" pitchFamily="34" charset="0"/>
              </a:rPr>
              <a:t>Ken je publiek.</a:t>
            </a:r>
          </a:p>
          <a:p>
            <a:pPr>
              <a:buFont typeface="Arial" panose="020B0604020202020204" pitchFamily="34" charset="0"/>
              <a:buChar char="•"/>
            </a:pPr>
            <a:r>
              <a:rPr lang="nl-NL" altLang="nl-NL" sz="2400" b="0" dirty="0">
                <a:latin typeface="Arial" panose="020B0604020202020204" pitchFamily="34" charset="0"/>
                <a:cs typeface="Arial" panose="020B0604020202020204" pitchFamily="34" charset="0"/>
              </a:rPr>
              <a:t>Zorg voor een begrijpelijke boodschap</a:t>
            </a:r>
          </a:p>
          <a:p>
            <a:pPr>
              <a:buFont typeface="Arial" panose="020B0604020202020204" pitchFamily="34" charset="0"/>
              <a:buChar char="•"/>
            </a:pPr>
            <a:r>
              <a:rPr lang="nl-NL" altLang="nl-NL" sz="2400" b="0" dirty="0">
                <a:latin typeface="Arial" panose="020B0604020202020204" pitchFamily="34" charset="0"/>
                <a:cs typeface="Arial" panose="020B0604020202020204" pitchFamily="34" charset="0"/>
              </a:rPr>
              <a:t>Maak de rode draad van je verhaal zichtbaar; beknopte informatie met duidelijke overgangen.</a:t>
            </a:r>
          </a:p>
          <a:p>
            <a:pPr>
              <a:buFont typeface="Arial" panose="020B0604020202020204" pitchFamily="34" charset="0"/>
              <a:buChar char="•"/>
            </a:pPr>
            <a:r>
              <a:rPr lang="nl-NL" altLang="nl-NL" sz="2400" b="0" dirty="0" smtClean="0">
                <a:latin typeface="Arial" panose="020B0604020202020204" pitchFamily="34" charset="0"/>
                <a:cs typeface="Arial" panose="020B0604020202020204" pitchFamily="34" charset="0"/>
              </a:rPr>
              <a:t>Maak </a:t>
            </a:r>
            <a:r>
              <a:rPr lang="nl-NL" altLang="nl-NL" sz="2400" b="0" dirty="0">
                <a:latin typeface="Arial" panose="020B0604020202020204" pitchFamily="34" charset="0"/>
                <a:cs typeface="Arial" panose="020B0604020202020204" pitchFamily="34" charset="0"/>
              </a:rPr>
              <a:t>gebruik van visueel en auditief materiaal om de boodschap te ondersteunen.</a:t>
            </a:r>
          </a:p>
          <a:p>
            <a:pPr>
              <a:buFont typeface="Arial" panose="020B0604020202020204" pitchFamily="34" charset="0"/>
              <a:buChar char="•"/>
            </a:pPr>
            <a:endParaRPr lang="nl-NL" altLang="nl-NL" sz="2400" b="0" dirty="0" smtClean="0">
              <a:latin typeface="Arial" panose="020B0604020202020204" pitchFamily="34" charset="0"/>
              <a:cs typeface="Arial" panose="020B0604020202020204" pitchFamily="34" charset="0"/>
            </a:endParaRPr>
          </a:p>
        </p:txBody>
      </p:sp>
      <p:sp>
        <p:nvSpPr>
          <p:cNvPr id="11268" name="Rectangle 5"/>
          <p:cNvSpPr>
            <a:spLocks noChangeArrowheads="1"/>
          </p:cNvSpPr>
          <p:nvPr/>
        </p:nvSpPr>
        <p:spPr bwMode="auto">
          <a:xfrm>
            <a:off x="6732588" y="6092825"/>
            <a:ext cx="1368425" cy="358775"/>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rPr>
              <a:t>Slot</a:t>
            </a:r>
          </a:p>
        </p:txBody>
      </p:sp>
      <p:sp>
        <p:nvSpPr>
          <p:cNvPr id="11269" name="Line 6"/>
          <p:cNvSpPr>
            <a:spLocks noChangeShapeType="1"/>
          </p:cNvSpPr>
          <p:nvPr/>
        </p:nvSpPr>
        <p:spPr bwMode="auto">
          <a:xfrm>
            <a:off x="5219700" y="6292850"/>
            <a:ext cx="1511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11270" name="Rectangle 7"/>
          <p:cNvSpPr>
            <a:spLocks noChangeArrowheads="1"/>
          </p:cNvSpPr>
          <p:nvPr/>
        </p:nvSpPr>
        <p:spPr bwMode="auto">
          <a:xfrm>
            <a:off x="3851275" y="6149975"/>
            <a:ext cx="1368425" cy="358775"/>
          </a:xfrm>
          <a:prstGeom prst="rect">
            <a:avLst/>
          </a:prstGeom>
          <a:solidFill>
            <a:schemeClr val="tx1">
              <a:lumMod val="25000"/>
              <a:lumOff val="75000"/>
            </a:schemeClr>
          </a:solidFill>
          <a:ln w="12700">
            <a:solidFill>
              <a:schemeClr val="tx1"/>
            </a:solidFill>
            <a:miter lim="800000"/>
            <a:headEnd/>
            <a:tailEnd/>
          </a:ln>
          <a:effectLs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rPr>
              <a:t>Hoofd</a:t>
            </a:r>
          </a:p>
        </p:txBody>
      </p:sp>
      <p:sp>
        <p:nvSpPr>
          <p:cNvPr id="11271" name="Rectangle 8"/>
          <p:cNvSpPr>
            <a:spLocks noChangeArrowheads="1"/>
          </p:cNvSpPr>
          <p:nvPr/>
        </p:nvSpPr>
        <p:spPr bwMode="auto">
          <a:xfrm>
            <a:off x="971550" y="6149975"/>
            <a:ext cx="1368425" cy="358775"/>
          </a:xfrm>
          <a:prstGeom prst="rect">
            <a:avLst/>
          </a:prstGeom>
          <a:solidFill>
            <a:schemeClr val="bg2"/>
          </a:solidFill>
          <a:ln w="12700">
            <a:solidFill>
              <a:schemeClr val="tx1"/>
            </a:solidFill>
            <a:miter lim="800000"/>
            <a:headEnd/>
            <a:tailEnd/>
          </a:ln>
          <a:effectLs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rPr>
              <a:t>Voor</a:t>
            </a:r>
          </a:p>
        </p:txBody>
      </p:sp>
      <p:sp>
        <p:nvSpPr>
          <p:cNvPr id="11272" name="Line 9"/>
          <p:cNvSpPr>
            <a:spLocks noChangeShapeType="1"/>
          </p:cNvSpPr>
          <p:nvPr/>
        </p:nvSpPr>
        <p:spPr bwMode="auto">
          <a:xfrm>
            <a:off x="2339975" y="6311900"/>
            <a:ext cx="1511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Tree>
    <p:extLst>
      <p:ext uri="{BB962C8B-B14F-4D97-AF65-F5344CB8AC3E}">
        <p14:creationId xmlns:p14="http://schemas.microsoft.com/office/powerpoint/2010/main" val="112318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470150" y="-107866"/>
            <a:ext cx="6673850" cy="1106488"/>
          </a:xfrm>
        </p:spPr>
        <p:txBody>
          <a:bodyPr/>
          <a:lstStyle/>
          <a:p>
            <a:r>
              <a:rPr lang="nl-NL" altLang="nl-NL" sz="3200" dirty="0" smtClean="0">
                <a:solidFill>
                  <a:schemeClr val="tx2"/>
                </a:solidFill>
                <a:latin typeface="Arial" panose="020B0604020202020204" pitchFamily="34" charset="0"/>
                <a:cs typeface="Arial" panose="020B0604020202020204" pitchFamily="34" charset="0"/>
              </a:rPr>
              <a:t>Vier elementen van het ‘slot’</a:t>
            </a:r>
          </a:p>
        </p:txBody>
      </p:sp>
      <p:sp>
        <p:nvSpPr>
          <p:cNvPr id="17411" name="Rectangle 3"/>
          <p:cNvSpPr>
            <a:spLocks noGrp="1" noChangeArrowheads="1"/>
          </p:cNvSpPr>
          <p:nvPr>
            <p:ph type="body" idx="1"/>
          </p:nvPr>
        </p:nvSpPr>
        <p:spPr>
          <a:xfrm>
            <a:off x="457200" y="1773238"/>
            <a:ext cx="8229600" cy="3887787"/>
          </a:xfrm>
        </p:spPr>
        <p:txBody>
          <a:bodyPr/>
          <a:lstStyle/>
          <a:p>
            <a:pPr marL="533400" indent="-533400">
              <a:buFontTx/>
              <a:buChar char="•"/>
            </a:pPr>
            <a:r>
              <a:rPr lang="nl-NL" altLang="nl-NL" sz="2400" b="0" dirty="0" smtClean="0">
                <a:latin typeface="Arial" panose="020B0604020202020204" pitchFamily="34" charset="0"/>
                <a:cs typeface="Arial" panose="020B0604020202020204" pitchFamily="34" charset="0"/>
              </a:rPr>
              <a:t>Geef een samenvatting.</a:t>
            </a:r>
          </a:p>
          <a:p>
            <a:pPr marL="533400" indent="-533400">
              <a:buFontTx/>
              <a:buChar char="•"/>
            </a:pPr>
            <a:r>
              <a:rPr lang="nl-NL" altLang="nl-NL" sz="2400" b="0" dirty="0" smtClean="0">
                <a:latin typeface="Arial" panose="020B0604020202020204" pitchFamily="34" charset="0"/>
                <a:cs typeface="Arial" panose="020B0604020202020204" pitchFamily="34" charset="0"/>
              </a:rPr>
              <a:t>Bespreek kort de conclusies van de presentatie.</a:t>
            </a:r>
          </a:p>
          <a:p>
            <a:pPr marL="533400" indent="-533400">
              <a:buFontTx/>
              <a:buChar char="•"/>
            </a:pPr>
            <a:r>
              <a:rPr lang="nl-NL" altLang="nl-NL" sz="2400" b="0" dirty="0" smtClean="0">
                <a:latin typeface="Arial" panose="020B0604020202020204" pitchFamily="34" charset="0"/>
                <a:cs typeface="Arial" panose="020B0604020202020204" pitchFamily="34" charset="0"/>
              </a:rPr>
              <a:t>Schets een toekomstperspectief (actiegericht, dreigend of lokkend).</a:t>
            </a:r>
          </a:p>
          <a:p>
            <a:pPr marL="533400" indent="-533400">
              <a:buFontTx/>
              <a:buChar char="•"/>
            </a:pPr>
            <a:r>
              <a:rPr lang="nl-NL" altLang="nl-NL" sz="2400" b="0" dirty="0" smtClean="0">
                <a:latin typeface="Arial" panose="020B0604020202020204" pitchFamily="34" charset="0"/>
                <a:cs typeface="Arial" panose="020B0604020202020204" pitchFamily="34" charset="0"/>
              </a:rPr>
              <a:t>Zorg voor</a:t>
            </a:r>
            <a:r>
              <a:rPr lang="nl-NL" altLang="nl-NL" sz="2400" dirty="0" smtClean="0">
                <a:latin typeface="Arial" panose="020B0604020202020204" pitchFamily="34" charset="0"/>
                <a:cs typeface="Arial" panose="020B0604020202020204" pitchFamily="34" charset="0"/>
              </a:rPr>
              <a:t> </a:t>
            </a:r>
            <a:r>
              <a:rPr lang="nl-NL" altLang="nl-NL" sz="2400" b="0" dirty="0" smtClean="0">
                <a:latin typeface="Arial" panose="020B0604020202020204" pitchFamily="34" charset="0"/>
                <a:cs typeface="Arial" panose="020B0604020202020204" pitchFamily="34" charset="0"/>
              </a:rPr>
              <a:t>een climax is, een ‘grande finale’:</a:t>
            </a:r>
          </a:p>
          <a:p>
            <a:pPr marL="687388" lvl="1" indent="-419100"/>
            <a:r>
              <a:rPr lang="nl-NL" altLang="nl-NL" sz="2000" b="0" dirty="0" smtClean="0">
                <a:latin typeface="Arial" panose="020B0604020202020204" pitchFamily="34" charset="0"/>
                <a:cs typeface="Arial" panose="020B0604020202020204" pitchFamily="34" charset="0"/>
              </a:rPr>
              <a:t>Doe een beroep op algemeen menselijke gevoelens;</a:t>
            </a:r>
          </a:p>
          <a:p>
            <a:pPr marL="687388" lvl="1" indent="-419100"/>
            <a:r>
              <a:rPr lang="nl-NL" altLang="nl-NL" sz="2000" b="0" dirty="0" smtClean="0">
                <a:latin typeface="Arial" panose="020B0604020202020204" pitchFamily="34" charset="0"/>
                <a:cs typeface="Arial" panose="020B0604020202020204" pitchFamily="34" charset="0"/>
              </a:rPr>
              <a:t>Spreek een slagzin of een citaat uit;</a:t>
            </a:r>
          </a:p>
          <a:p>
            <a:pPr marL="687388" lvl="1" indent="-419100"/>
            <a:r>
              <a:rPr lang="nl-NL" altLang="nl-NL" sz="2000" b="0" dirty="0" smtClean="0">
                <a:latin typeface="Arial" panose="020B0604020202020204" pitchFamily="34" charset="0"/>
                <a:cs typeface="Arial" panose="020B0604020202020204" pitchFamily="34" charset="0"/>
              </a:rPr>
              <a:t>Roep op tot actie;</a:t>
            </a:r>
          </a:p>
          <a:p>
            <a:pPr marL="687388" lvl="1" indent="-419100"/>
            <a:r>
              <a:rPr lang="nl-NL" altLang="nl-NL" sz="2000" b="0" dirty="0" smtClean="0">
                <a:latin typeface="Arial" panose="020B0604020202020204" pitchFamily="34" charset="0"/>
                <a:cs typeface="Arial" panose="020B0604020202020204" pitchFamily="34" charset="0"/>
              </a:rPr>
              <a:t>Refereer naar het begin</a:t>
            </a:r>
          </a:p>
        </p:txBody>
      </p:sp>
      <p:sp>
        <p:nvSpPr>
          <p:cNvPr id="17412" name="Rectangle 4"/>
          <p:cNvSpPr>
            <a:spLocks noChangeArrowheads="1"/>
          </p:cNvSpPr>
          <p:nvPr/>
        </p:nvSpPr>
        <p:spPr bwMode="auto">
          <a:xfrm>
            <a:off x="6731000" y="6148387"/>
            <a:ext cx="1368425" cy="358775"/>
          </a:xfrm>
          <a:prstGeom prst="rect">
            <a:avLst/>
          </a:prstGeom>
          <a:solidFill>
            <a:schemeClr val="tx1">
              <a:lumMod val="25000"/>
              <a:lumOff val="75000"/>
            </a:schemeClr>
          </a:solidFill>
          <a:ln w="12700">
            <a:solidFill>
              <a:schemeClr val="tx1"/>
            </a:solidFill>
            <a:miter lim="800000"/>
            <a:headEnd/>
            <a:tailEnd/>
          </a:ln>
          <a:effectLs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dirty="0">
                <a:solidFill>
                  <a:schemeClr val="tx1"/>
                </a:solidFill>
              </a:rPr>
              <a:t>Slot</a:t>
            </a:r>
          </a:p>
        </p:txBody>
      </p:sp>
      <p:sp>
        <p:nvSpPr>
          <p:cNvPr id="17413" name="Line 5"/>
          <p:cNvSpPr>
            <a:spLocks noChangeShapeType="1"/>
          </p:cNvSpPr>
          <p:nvPr/>
        </p:nvSpPr>
        <p:spPr bwMode="auto">
          <a:xfrm>
            <a:off x="5219700" y="6308725"/>
            <a:ext cx="1511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17414" name="Rectangle 6"/>
          <p:cNvSpPr>
            <a:spLocks noChangeArrowheads="1"/>
          </p:cNvSpPr>
          <p:nvPr/>
        </p:nvSpPr>
        <p:spPr bwMode="auto">
          <a:xfrm>
            <a:off x="3851275" y="6181725"/>
            <a:ext cx="1368425" cy="358775"/>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a:solidFill>
                  <a:schemeClr val="tx1"/>
                </a:solidFill>
              </a:rPr>
              <a:t>Hoofd</a:t>
            </a:r>
          </a:p>
        </p:txBody>
      </p:sp>
      <p:sp>
        <p:nvSpPr>
          <p:cNvPr id="17415" name="Line 7"/>
          <p:cNvSpPr>
            <a:spLocks noChangeShapeType="1"/>
          </p:cNvSpPr>
          <p:nvPr/>
        </p:nvSpPr>
        <p:spPr bwMode="auto">
          <a:xfrm>
            <a:off x="2339975" y="6340475"/>
            <a:ext cx="1511300"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17416" name="Rectangle 8"/>
          <p:cNvSpPr>
            <a:spLocks noChangeArrowheads="1"/>
          </p:cNvSpPr>
          <p:nvPr/>
        </p:nvSpPr>
        <p:spPr bwMode="auto">
          <a:xfrm>
            <a:off x="971550" y="6194425"/>
            <a:ext cx="1368425" cy="358775"/>
          </a:xfrm>
          <a:prstGeom prst="rect">
            <a:avLst/>
          </a:prstGeom>
          <a:solidFill>
            <a:schemeClr val="bg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defRPr sz="2800" b="1">
                <a:solidFill>
                  <a:srgbClr val="280049"/>
                </a:solidFill>
                <a:latin typeface="Fontys Frutiger" panose="00000400000000000000" pitchFamily="2" charset="0"/>
              </a:defRPr>
            </a:lvl1pPr>
            <a:lvl2pPr marL="742950" indent="-285750">
              <a:spcBef>
                <a:spcPct val="20000"/>
              </a:spcBef>
              <a:buFont typeface="Arial" panose="020B0604020202020204" pitchFamily="34" charset="0"/>
              <a:buChar char="-"/>
              <a:defRPr sz="2200" b="1">
                <a:solidFill>
                  <a:srgbClr val="280049"/>
                </a:solidFill>
                <a:latin typeface="Fontys Frutiger" panose="00000400000000000000" pitchFamily="2" charset="0"/>
              </a:defRPr>
            </a:lvl2pPr>
            <a:lvl3pPr marL="1143000" indent="-228600">
              <a:spcBef>
                <a:spcPct val="20000"/>
              </a:spcBef>
              <a:buSzPct val="100000"/>
              <a:buFont typeface="Arial" panose="020B0604020202020204" pitchFamily="34" charset="0"/>
              <a:buChar char="-"/>
              <a:defRPr sz="2200">
                <a:solidFill>
                  <a:schemeClr val="tx1"/>
                </a:solidFill>
                <a:latin typeface="Fontys Frutiger" panose="00000400000000000000" pitchFamily="2"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algn="ctr">
              <a:spcBef>
                <a:spcPct val="0"/>
              </a:spcBef>
            </a:pPr>
            <a:r>
              <a:rPr lang="nl-NL" altLang="nl-NL" sz="2400">
                <a:solidFill>
                  <a:schemeClr val="tx1"/>
                </a:solidFill>
              </a:rPr>
              <a:t>Voor</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
</p:tagLst>
</file>

<file path=ppt/tags/tag2.xml><?xml version="1.0" encoding="utf-8"?>
<p:tagLst xmlns:a="http://schemas.openxmlformats.org/drawingml/2006/main" xmlns:r="http://schemas.openxmlformats.org/officeDocument/2006/relationships" xmlns:p="http://schemas.openxmlformats.org/presentationml/2006/main">
  <p:tag name="TIMING" val="|1.4"/>
</p:tagLst>
</file>

<file path=ppt/tags/tag3.xml><?xml version="1.0" encoding="utf-8"?>
<p:tagLst xmlns:a="http://schemas.openxmlformats.org/drawingml/2006/main" xmlns:r="http://schemas.openxmlformats.org/officeDocument/2006/relationships" xmlns:p="http://schemas.openxmlformats.org/presentationml/2006/main">
  <p:tag name="TIMING" val="|1.4"/>
</p:tagLst>
</file>

<file path=ppt/theme/theme1.xml><?xml version="1.0" encoding="utf-8"?>
<a:theme xmlns:a="http://schemas.openxmlformats.org/drawingml/2006/main" name="1_Algemene sheets Fontys Nederlands">
  <a:themeElements>
    <a:clrScheme name="">
      <a:dk1>
        <a:srgbClr val="280049"/>
      </a:dk1>
      <a:lt1>
        <a:srgbClr val="FFFFFF"/>
      </a:lt1>
      <a:dk2>
        <a:srgbClr val="280049"/>
      </a:dk2>
      <a:lt2>
        <a:srgbClr val="919191"/>
      </a:lt2>
      <a:accent1>
        <a:srgbClr val="FF9900"/>
      </a:accent1>
      <a:accent2>
        <a:srgbClr val="99CC00"/>
      </a:accent2>
      <a:accent3>
        <a:srgbClr val="FFFFFF"/>
      </a:accent3>
      <a:accent4>
        <a:srgbClr val="21003D"/>
      </a:accent4>
      <a:accent5>
        <a:srgbClr val="FFCAAA"/>
      </a:accent5>
      <a:accent6>
        <a:srgbClr val="8AB900"/>
      </a:accent6>
      <a:hlink>
        <a:srgbClr val="451D63"/>
      </a:hlink>
      <a:folHlink>
        <a:srgbClr val="CECECE"/>
      </a:folHlink>
    </a:clrScheme>
    <a:fontScheme name="1_Algemene sheets Fontys Nederlands">
      <a:majorFont>
        <a:latin typeface="Fontys Frutiger"/>
        <a:ea typeface=""/>
        <a:cs typeface=""/>
      </a:majorFont>
      <a:minorFont>
        <a:latin typeface="Fontys Frutiger"/>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Fontys Frutiger" pitchFamily="2"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Fontys Frutiger" pitchFamily="2" charset="0"/>
            <a:ea typeface="ＭＳ Ｐゴシック" pitchFamily="34" charset="-128"/>
          </a:defRPr>
        </a:defPPr>
      </a:lstStyle>
    </a:lnDef>
  </a:objectDefaults>
  <a:extraClrSchemeLst>
    <a:extraClrScheme>
      <a:clrScheme name="1_Algemene sheets Fontys Nederland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lgemene sheets Fontys Nederland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Algemene sheets Fontys Nederland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Algemene sheets Fontys Nederland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lgemene sheets Fontys Nederland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lgemene sheets Fontys Nederland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Algemene sheets Fontys Nederland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lgemene sheets Fontys PP">
  <a:themeElements>
    <a:clrScheme name="">
      <a:dk1>
        <a:srgbClr val="280049"/>
      </a:dk1>
      <a:lt1>
        <a:srgbClr val="FFFFFF"/>
      </a:lt1>
      <a:dk2>
        <a:srgbClr val="280049"/>
      </a:dk2>
      <a:lt2>
        <a:srgbClr val="919191"/>
      </a:lt2>
      <a:accent1>
        <a:srgbClr val="FF9900"/>
      </a:accent1>
      <a:accent2>
        <a:srgbClr val="99CC00"/>
      </a:accent2>
      <a:accent3>
        <a:srgbClr val="FFFFFF"/>
      </a:accent3>
      <a:accent4>
        <a:srgbClr val="21003D"/>
      </a:accent4>
      <a:accent5>
        <a:srgbClr val="FFCAAA"/>
      </a:accent5>
      <a:accent6>
        <a:srgbClr val="8AB900"/>
      </a:accent6>
      <a:hlink>
        <a:srgbClr val="451D63"/>
      </a:hlink>
      <a:folHlink>
        <a:srgbClr val="CECECE"/>
      </a:folHlink>
    </a:clrScheme>
    <a:fontScheme name="Algemene sheets Fontys P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lnDef>
  </a:objectDefaults>
  <a:extraClrSchemeLst>
    <a:extraClrScheme>
      <a:clrScheme name="Algemene sheets Fontys P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lgemene sheets Fontys P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lgemene sheets Fontys P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lgemene sheets Fontys P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lgemene sheets Fontys P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lgemene sheets Fontys P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lgemene sheets Fontys P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5BBD81C3BDBB544992D8B8A759149CF" ma:contentTypeVersion="13" ma:contentTypeDescription="Een nieuw document maken." ma:contentTypeScope="" ma:versionID="4fe3b506b0882348828d0f68dce9b87a">
  <xsd:schema xmlns:xsd="http://www.w3.org/2001/XMLSchema" xmlns:xs="http://www.w3.org/2001/XMLSchema" xmlns:p="http://schemas.microsoft.com/office/2006/metadata/properties" xmlns:ns3="e0410a76-c415-4be9-a7c3-76a384207a50" xmlns:ns4="2246986d-1cd1-4e3e-8115-a6c884550c42" targetNamespace="http://schemas.microsoft.com/office/2006/metadata/properties" ma:root="true" ma:fieldsID="fb712985b6ded7fc74a95dafc77e8940" ns3:_="" ns4:_="">
    <xsd:import namespace="e0410a76-c415-4be9-a7c3-76a384207a50"/>
    <xsd:import namespace="2246986d-1cd1-4e3e-8115-a6c884550c4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410a76-c415-4be9-a7c3-76a384207a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246986d-1cd1-4e3e-8115-a6c884550c42"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SharingHintHash" ma:index="18"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0E708019-0AE9-4BF5-A37E-B398CEEF106B}">
  <ds:schemaRefs>
    <ds:schemaRef ds:uri="http://schemas.microsoft.com/office/2006/documentManagement/types"/>
    <ds:schemaRef ds:uri="http://schemas.openxmlformats.org/package/2006/metadata/core-properties"/>
    <ds:schemaRef ds:uri="http://purl.org/dc/terms/"/>
    <ds:schemaRef ds:uri="2246986d-1cd1-4e3e-8115-a6c884550c42"/>
    <ds:schemaRef ds:uri="http://purl.org/dc/dcmitype/"/>
    <ds:schemaRef ds:uri="http://purl.org/dc/elements/1.1/"/>
    <ds:schemaRef ds:uri="http://schemas.microsoft.com/office/2006/metadata/properties"/>
    <ds:schemaRef ds:uri="http://schemas.microsoft.com/office/infopath/2007/PartnerControls"/>
    <ds:schemaRef ds:uri="e0410a76-c415-4be9-a7c3-76a384207a50"/>
    <ds:schemaRef ds:uri="http://www.w3.org/XML/1998/namespace"/>
  </ds:schemaRefs>
</ds:datastoreItem>
</file>

<file path=customXml/itemProps2.xml><?xml version="1.0" encoding="utf-8"?>
<ds:datastoreItem xmlns:ds="http://schemas.openxmlformats.org/officeDocument/2006/customXml" ds:itemID="{69AC96E4-DBF7-45D6-95B2-59A84CC32F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410a76-c415-4be9-a7c3-76a384207a50"/>
    <ds:schemaRef ds:uri="2246986d-1cd1-4e3e-8115-a6c884550c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C10D83-FFD4-4754-97BD-6334D4BAABCC}">
  <ds:schemaRefs>
    <ds:schemaRef ds:uri="http://schemas.microsoft.com/sharepoint/v3/contenttype/forms"/>
  </ds:schemaRefs>
</ds:datastoreItem>
</file>

<file path=customXml/itemProps4.xml><?xml version="1.0" encoding="utf-8"?>
<ds:datastoreItem xmlns:ds="http://schemas.openxmlformats.org/officeDocument/2006/customXml" ds:itemID="{A5FDF318-157A-4351-BB35-7731E42384B3}">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Fontys Decanen Servicecentrum ppt</Template>
  <TotalTime>0</TotalTime>
  <Words>2657</Words>
  <Application>Microsoft Office PowerPoint</Application>
  <PresentationFormat>Diavoorstelling (4:3)</PresentationFormat>
  <Paragraphs>161</Paragraphs>
  <Slides>13</Slides>
  <Notes>13</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13</vt:i4>
      </vt:variant>
    </vt:vector>
  </HeadingPairs>
  <TitlesOfParts>
    <vt:vector size="21" baseType="lpstr">
      <vt:lpstr>ＭＳ Ｐゴシック</vt:lpstr>
      <vt:lpstr>Arial</vt:lpstr>
      <vt:lpstr>Arial</vt:lpstr>
      <vt:lpstr>Calibri</vt:lpstr>
      <vt:lpstr>Fontys Frutiger</vt:lpstr>
      <vt:lpstr>Wingdings</vt:lpstr>
      <vt:lpstr>1_Algemene sheets Fontys Nederlands</vt:lpstr>
      <vt:lpstr>Algemene sheets Fontys PP</vt:lpstr>
      <vt:lpstr>PowerPoint-presentatie</vt:lpstr>
      <vt:lpstr>PowerPoint-presentatie</vt:lpstr>
      <vt:lpstr>PowerPoint-presentatie</vt:lpstr>
      <vt:lpstr>Opbouw </vt:lpstr>
      <vt:lpstr>Onderdelen van een presentatie</vt:lpstr>
      <vt:lpstr>Inhoud van ‘Voorgerecht’</vt:lpstr>
      <vt:lpstr>Tips voor ‘Voor’</vt:lpstr>
      <vt:lpstr>Basisregel voor het hoofdgerecht</vt:lpstr>
      <vt:lpstr>Vier elementen van het ‘slot’</vt:lpstr>
      <vt:lpstr>Tips voor ‘Slot’</vt:lpstr>
      <vt:lpstr>Het maken van een presentatie</vt:lpstr>
      <vt:lpstr>Presentatieopdracht</vt:lpstr>
      <vt:lpstr>PowerPoint-presentatie</vt:lpstr>
    </vt:vector>
  </TitlesOfParts>
  <Company>Fontys Hogescholen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Studieloopbaan begeleiding</dc:title>
  <dc:creator>ICT-Services</dc:creator>
  <cp:lastModifiedBy>Karthaus,Juul J.</cp:lastModifiedBy>
  <cp:revision>138</cp:revision>
  <dcterms:created xsi:type="dcterms:W3CDTF">2009-08-31T05:54:29Z</dcterms:created>
  <dcterms:modified xsi:type="dcterms:W3CDTF">2022-05-24T10:55:31Z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_dlc_DocId">
    <vt:lpwstr>4ZZFN67C4HJ3-503277780-69</vt:lpwstr>
  </property>
  <property fmtid="{D5CDD505-2E9C-101B-9397-08002B2CF9AE}" pid="4" name="_dlc_DocIdItemGuid">
    <vt:lpwstr>985a3e82-ebed-4d50-b9db-1b0763140310</vt:lpwstr>
  </property>
  <property fmtid="{D5CDD505-2E9C-101B-9397-08002B2CF9AE}" pid="5" name="_dlc_DocIdUrl">
    <vt:lpwstr>https://connect.fontys.nl/instituten/fhhrmenp/tp/tp1vpv/_layouts/15/DocIdRedir.aspx?ID=4ZZFN67C4HJ3-503277780-69, 4ZZFN67C4HJ3-503277780-69</vt:lpwstr>
  </property>
  <property fmtid="{D5CDD505-2E9C-101B-9397-08002B2CF9AE}" pid="6" name="LeerlijncodeTP">
    <vt:lpwstr>335;#TP1VPV|9f7c27df-1547-434a-98d2-52a849543b3e</vt:lpwstr>
  </property>
  <property fmtid="{D5CDD505-2E9C-101B-9397-08002B2CF9AE}" pid="7" name="ContentTypeId">
    <vt:lpwstr>0x01010005BBD81C3BDBB544992D8B8A759149CF</vt:lpwstr>
  </property>
</Properties>
</file>